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61" r:id="rId3"/>
    <p:sldId id="263" r:id="rId4"/>
    <p:sldId id="264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ve Yaman" initials="MY" lastIdx="2" clrIdx="0">
    <p:extLst>
      <p:ext uri="{19B8F6BF-5375-455C-9EA6-DF929625EA0E}">
        <p15:presenceInfo xmlns:p15="http://schemas.microsoft.com/office/powerpoint/2012/main" userId="S-1-5-21-1790593737-4055550887-2880786810-120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630FD-0E62-41DC-B1D4-29638D45000C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570C2-3C1E-4F06-913F-ED7906AB47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431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570C2-3C1E-4F06-913F-ED7906AB474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661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4809-7FA2-4AF6-8FBF-38F28C42EE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917F-7EA5-4EDA-9D0D-344FA84F0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748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4809-7FA2-4AF6-8FBF-38F28C42EE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917F-7EA5-4EDA-9D0D-344FA84F0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432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4809-7FA2-4AF6-8FBF-38F28C42EE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917F-7EA5-4EDA-9D0D-344FA84F0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452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4809-7FA2-4AF6-8FBF-38F28C42EE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917F-7EA5-4EDA-9D0D-344FA84F0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64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4809-7FA2-4AF6-8FBF-38F28C42EE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917F-7EA5-4EDA-9D0D-344FA84F0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89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4809-7FA2-4AF6-8FBF-38F28C42EE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917F-7EA5-4EDA-9D0D-344FA84F0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2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4809-7FA2-4AF6-8FBF-38F28C42EE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917F-7EA5-4EDA-9D0D-344FA84F0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11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4809-7FA2-4AF6-8FBF-38F28C42EE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917F-7EA5-4EDA-9D0D-344FA84F0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884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4809-7FA2-4AF6-8FBF-38F28C42EE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917F-7EA5-4EDA-9D0D-344FA84F0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38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4809-7FA2-4AF6-8FBF-38F28C42EE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917F-7EA5-4EDA-9D0D-344FA84F0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598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4809-7FA2-4AF6-8FBF-38F28C42EE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917F-7EA5-4EDA-9D0D-344FA84F0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256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4809-7FA2-4AF6-8FBF-38F28C42EE7F}" type="datetimeFigureOut">
              <a:rPr lang="tr-TR" smtClean="0"/>
              <a:t>26.11.2018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6917F-7EA5-4EDA-9D0D-344FA84F0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7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reksi\Desktop\KVR\BA-SUNUM TASLAK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4006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843808" y="371703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2018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527161" y="5602943"/>
            <a:ext cx="616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ERASMUS+ ANLAŞMALI KURUMLARIMIZ</a:t>
            </a:r>
            <a:endParaRPr lang="tr-TR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0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reksi\Desktop\arkapla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Yer Tutucusu 3"/>
          <p:cNvSpPr txBox="1">
            <a:spLocks/>
          </p:cNvSpPr>
          <p:nvPr/>
        </p:nvSpPr>
        <p:spPr>
          <a:xfrm>
            <a:off x="395536" y="1836366"/>
            <a:ext cx="4379630" cy="382488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GB" sz="2000" dirty="0" smtClean="0"/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1585537" y="204064"/>
            <a:ext cx="5989912" cy="488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r-TR" altLang="tr-TR" sz="2400" b="1" dirty="0" smtClean="0">
                <a:solidFill>
                  <a:schemeClr val="bg1"/>
                </a:solidFill>
              </a:rPr>
              <a:t>ERASMUS+ ANLAŞMALARIMIZ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04129" y="2140931"/>
            <a:ext cx="655272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910336" y="1836366"/>
            <a:ext cx="5005064" cy="256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PORTEKİZ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İnstituto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Politecnico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tr-T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Portalegre</a:t>
            </a:r>
            <a:endParaRPr lang="tr-T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tr-T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tr-T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Evora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Resim 9" descr="http://www.ozgunresimler.com/data/media/3233/portugal_ma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45" y="1692276"/>
            <a:ext cx="3160195" cy="3325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etin kutusu 2"/>
          <p:cNvSpPr txBox="1"/>
          <p:nvPr/>
        </p:nvSpPr>
        <p:spPr>
          <a:xfrm>
            <a:off x="323528" y="534870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Eğitim Dili: Portekizce / İngilizce 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337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reksi\Desktop\arkapla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Yer Tutucusu 3"/>
          <p:cNvSpPr txBox="1">
            <a:spLocks/>
          </p:cNvSpPr>
          <p:nvPr/>
        </p:nvSpPr>
        <p:spPr>
          <a:xfrm>
            <a:off x="395536" y="1836366"/>
            <a:ext cx="4379630" cy="382488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GB" sz="2000" dirty="0" smtClean="0"/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1585537" y="204064"/>
            <a:ext cx="5989912" cy="488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r-TR" altLang="tr-TR" sz="2400" b="1" dirty="0" smtClean="0">
                <a:solidFill>
                  <a:schemeClr val="bg1"/>
                </a:solidFill>
              </a:rPr>
              <a:t>ERASMUS+ ANLAŞMALARIMIZ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04129" y="2140931"/>
            <a:ext cx="655272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903200" y="2106860"/>
            <a:ext cx="5012200" cy="270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POLONYA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Nicolas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Kopernicus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in </a:t>
            </a: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Torun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Vincent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in </a:t>
            </a:r>
            <a:r>
              <a:rPr lang="tr-TR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Lublin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600950" y="5191883"/>
            <a:ext cx="3147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Eğitim Dili: İngilizce</a:t>
            </a:r>
            <a:endParaRPr lang="tr-TR" sz="2800" b="1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03" y="2034846"/>
            <a:ext cx="3397720" cy="2661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756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reksi\Desktop\arkapla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Yer Tutucusu 3"/>
          <p:cNvSpPr txBox="1">
            <a:spLocks/>
          </p:cNvSpPr>
          <p:nvPr/>
        </p:nvSpPr>
        <p:spPr>
          <a:xfrm>
            <a:off x="395536" y="1836366"/>
            <a:ext cx="4379630" cy="382488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GB" sz="2000" dirty="0" smtClean="0"/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1585537" y="204064"/>
            <a:ext cx="5989912" cy="488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r-TR" altLang="tr-TR" sz="2400" b="1" dirty="0" smtClean="0">
                <a:solidFill>
                  <a:schemeClr val="bg1"/>
                </a:solidFill>
              </a:rPr>
              <a:t>ERASMUS+ ANLAŞMALARIMIZ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04129" y="2140931"/>
            <a:ext cx="655272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355976" y="2515335"/>
            <a:ext cx="4631432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ESTONYA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Tallinn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Collage</a:t>
            </a:r>
            <a:endParaRPr lang="tr-TR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600950" y="5191883"/>
            <a:ext cx="3147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Eğitim Dili: İngilizce</a:t>
            </a:r>
            <a:endParaRPr lang="tr-TR" sz="2800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93" y="2106860"/>
            <a:ext cx="3567443" cy="267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4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reksi\Desktop\arkapla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Yer Tutucusu 3"/>
          <p:cNvSpPr txBox="1">
            <a:spLocks/>
          </p:cNvSpPr>
          <p:nvPr/>
        </p:nvSpPr>
        <p:spPr>
          <a:xfrm>
            <a:off x="395536" y="1836366"/>
            <a:ext cx="4379630" cy="382488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GB" sz="2000" dirty="0" smtClean="0"/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1585537" y="204064"/>
            <a:ext cx="5989912" cy="488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r-TR" altLang="tr-TR" sz="2400" b="1" dirty="0" smtClean="0">
                <a:solidFill>
                  <a:schemeClr val="bg1"/>
                </a:solidFill>
              </a:rPr>
              <a:t>ERASMUS+ ANLAŞMALARIMIZ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04129" y="2140931"/>
            <a:ext cx="655272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923928" y="1782511"/>
            <a:ext cx="4631432" cy="326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LİTVANYA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Kauno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KolegijaUniversity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Applied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Sciences</a:t>
            </a:r>
            <a:endParaRPr lang="tr-TR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Siauliai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600950" y="5191883"/>
            <a:ext cx="3147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Eğitim Dili: İngilizce</a:t>
            </a:r>
            <a:endParaRPr lang="tr-TR" sz="2800" b="1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82" y="1691481"/>
            <a:ext cx="2756614" cy="340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reksi\Desktop\arkapla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Yer Tutucusu 3"/>
          <p:cNvSpPr txBox="1">
            <a:spLocks/>
          </p:cNvSpPr>
          <p:nvPr/>
        </p:nvSpPr>
        <p:spPr>
          <a:xfrm>
            <a:off x="395536" y="1836366"/>
            <a:ext cx="4379630" cy="382488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GB" sz="2000" dirty="0" smtClean="0"/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1585537" y="204064"/>
            <a:ext cx="5989912" cy="488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r-TR" altLang="tr-TR" sz="2400" b="1" dirty="0" smtClean="0">
                <a:solidFill>
                  <a:schemeClr val="bg1"/>
                </a:solidFill>
              </a:rPr>
              <a:t>ERASMUS+ ANLAŞMALARIMIZ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04129" y="2140931"/>
            <a:ext cx="655272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966368" y="2068219"/>
            <a:ext cx="4631432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İRLANDA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Royal</a:t>
            </a: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</a:t>
            </a: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Surgeons</a:t>
            </a: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611560" y="5514341"/>
            <a:ext cx="3147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Eğitim Dili: İngilizce</a:t>
            </a:r>
            <a:endParaRPr lang="tr-TR" sz="2800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37" y="2091934"/>
            <a:ext cx="3353831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6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reksi\Desktop\arkapla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Yer Tutucusu 3"/>
          <p:cNvSpPr txBox="1">
            <a:spLocks/>
          </p:cNvSpPr>
          <p:nvPr/>
        </p:nvSpPr>
        <p:spPr>
          <a:xfrm>
            <a:off x="395536" y="1836366"/>
            <a:ext cx="4379630" cy="382488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GB" sz="2000" dirty="0" smtClean="0"/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1585537" y="204064"/>
            <a:ext cx="5989912" cy="488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r-TR" altLang="tr-TR" sz="2400" b="1" dirty="0" smtClean="0">
                <a:solidFill>
                  <a:schemeClr val="bg1"/>
                </a:solidFill>
              </a:rPr>
              <a:t>ERASMUS+ ANLAŞMALARIMIZ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04129" y="2140931"/>
            <a:ext cx="655272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966368" y="2068219"/>
            <a:ext cx="4631432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İNGİLTERE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KINGSTON UNIVERSITY  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611560" y="5514341"/>
            <a:ext cx="3147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Eğitim Dili: İngilizce</a:t>
            </a:r>
            <a:endParaRPr lang="tr-TR" sz="2800" b="1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07" y="2036942"/>
            <a:ext cx="3278757" cy="3125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9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reksi\Desktop\arkapla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" y="-93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Yer Tutucusu 3"/>
          <p:cNvSpPr txBox="1">
            <a:spLocks/>
          </p:cNvSpPr>
          <p:nvPr/>
        </p:nvSpPr>
        <p:spPr>
          <a:xfrm>
            <a:off x="395536" y="1836366"/>
            <a:ext cx="4379630" cy="382488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GB" sz="2000" dirty="0" smtClean="0"/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1585537" y="204064"/>
            <a:ext cx="5989912" cy="488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r-TR" altLang="tr-TR" sz="2400" b="1" dirty="0" smtClean="0">
                <a:solidFill>
                  <a:schemeClr val="bg1"/>
                </a:solidFill>
              </a:rPr>
              <a:t>ERASMUS+ ANLAŞMALARIMIZ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04129" y="2140931"/>
            <a:ext cx="655272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dirty="0">
              <a:ea typeface="Calibri"/>
              <a:cs typeface="Times New Roman"/>
            </a:endParaRPr>
          </a:p>
        </p:txBody>
      </p:sp>
      <p:pic>
        <p:nvPicPr>
          <p:cNvPr id="9" name="Resi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168352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Metin kutusu 5"/>
          <p:cNvSpPr txBox="1"/>
          <p:nvPr/>
        </p:nvSpPr>
        <p:spPr>
          <a:xfrm>
            <a:off x="3779912" y="2300791"/>
            <a:ext cx="5184576" cy="1878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AVUSTURYA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FH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Campus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Wien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Applied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Sciences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95536" y="5252114"/>
            <a:ext cx="3860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Eğitim Dili: Almanca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7316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Unvan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6" name="İçerik Yer Tutucusu 2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İçerik Yer Tutucusu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reksi\Desktop\arkapla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Yer Tutucusu 3"/>
          <p:cNvSpPr txBox="1">
            <a:spLocks/>
          </p:cNvSpPr>
          <p:nvPr/>
        </p:nvSpPr>
        <p:spPr>
          <a:xfrm>
            <a:off x="395536" y="1836366"/>
            <a:ext cx="4379630" cy="382488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GB" sz="2000" dirty="0" smtClean="0"/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1585537" y="204064"/>
            <a:ext cx="5989912" cy="488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r-TR" altLang="tr-TR" sz="2400" b="1" dirty="0" smtClean="0">
                <a:solidFill>
                  <a:schemeClr val="bg1"/>
                </a:solidFill>
              </a:rPr>
              <a:t>ERASMUS+ ANLAŞMALARIMIZ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pic>
        <p:nvPicPr>
          <p:cNvPr id="14" name="Resim 13" descr="http://polar.prf.jcu.cz/img/Czech_Republic_ma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353063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Metin kutusu 1"/>
          <p:cNvSpPr txBox="1"/>
          <p:nvPr/>
        </p:nvSpPr>
        <p:spPr>
          <a:xfrm>
            <a:off x="4364369" y="2560421"/>
            <a:ext cx="4456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ÇEK </a:t>
            </a:r>
            <a:r>
              <a:rPr lang="tr-TR" sz="2400" b="1" dirty="0" smtClean="0"/>
              <a:t>CUMHURİYETİ</a:t>
            </a:r>
          </a:p>
          <a:p>
            <a:endParaRPr lang="tr-TR" sz="2400" dirty="0"/>
          </a:p>
          <a:p>
            <a:pPr lvl="0"/>
            <a:r>
              <a:rPr lang="tr-TR" sz="2400" dirty="0"/>
              <a:t>University of </a:t>
            </a:r>
            <a:r>
              <a:rPr lang="tr-TR" sz="2400" dirty="0" err="1"/>
              <a:t>Veterinary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Pharmaceutical</a:t>
            </a:r>
            <a:r>
              <a:rPr lang="tr-TR" sz="2400" dirty="0"/>
              <a:t> </a:t>
            </a:r>
            <a:r>
              <a:rPr lang="tr-TR" sz="2400" dirty="0" err="1"/>
              <a:t>Sciences</a:t>
            </a:r>
            <a:r>
              <a:rPr lang="tr-TR" sz="2400" dirty="0"/>
              <a:t> </a:t>
            </a:r>
            <a:r>
              <a:rPr lang="tr-TR" sz="2400" dirty="0" err="1" smtClean="0"/>
              <a:t>Brn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78722" y="5503946"/>
            <a:ext cx="361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Eğitim Dili: İngilizce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0496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reksi\Desktop\arkapla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Yer Tutucusu 3"/>
          <p:cNvSpPr txBox="1">
            <a:spLocks/>
          </p:cNvSpPr>
          <p:nvPr/>
        </p:nvSpPr>
        <p:spPr>
          <a:xfrm>
            <a:off x="395536" y="1836366"/>
            <a:ext cx="4379630" cy="382488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GB" sz="2000" dirty="0" smtClean="0"/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1585537" y="204064"/>
            <a:ext cx="5989912" cy="488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r-TR" altLang="tr-TR" sz="2400" b="1" dirty="0" smtClean="0">
                <a:solidFill>
                  <a:schemeClr val="bg1"/>
                </a:solidFill>
              </a:rPr>
              <a:t>ERASMUS+ ANLAŞMALARIMIZ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906677" y="2204864"/>
            <a:ext cx="5040560" cy="168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FİNLANDİYA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Turku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995936" y="472514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Eğitim Dili: İngilizce</a:t>
            </a:r>
            <a:endParaRPr lang="tr-TR" sz="2400" b="1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42" y="2278724"/>
            <a:ext cx="314325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6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reksi\Desktop\arkapla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Yer Tutucusu 3"/>
          <p:cNvSpPr txBox="1">
            <a:spLocks/>
          </p:cNvSpPr>
          <p:nvPr/>
        </p:nvSpPr>
        <p:spPr>
          <a:xfrm>
            <a:off x="395536" y="1836366"/>
            <a:ext cx="4379630" cy="382488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GB" sz="2000" dirty="0" smtClean="0"/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1585537" y="204064"/>
            <a:ext cx="5989912" cy="488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tr-TR" alt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04129" y="2140931"/>
            <a:ext cx="655272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422808" y="2021984"/>
            <a:ext cx="5037624" cy="315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İSPANYA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Vigo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tr-T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Malaga 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Uiversidad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tr-T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Cordoba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tr-T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Jaen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tr-T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Extrematura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7595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Resim 10" descr="http://f.internetara.com/onbellek/12/01/10/iuuq_NV_00xxx_SL_jtqbozbuvsmbsj_SL_hfo_SL_us0jnbhft0jtqbozb_NK_ibsjubtj_SL_kqh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9" y="1957077"/>
            <a:ext cx="2983160" cy="278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Metin kutusu 1"/>
          <p:cNvSpPr txBox="1"/>
          <p:nvPr/>
        </p:nvSpPr>
        <p:spPr>
          <a:xfrm>
            <a:off x="611560" y="515719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Eğitim Dili: İspanyolca / İngilizce </a:t>
            </a:r>
            <a:endParaRPr lang="tr-TR" sz="2800" b="1" dirty="0"/>
          </a:p>
        </p:txBody>
      </p:sp>
      <p:sp>
        <p:nvSpPr>
          <p:cNvPr id="3" name="Dikdörtgen 2"/>
          <p:cNvSpPr/>
          <p:nvPr/>
        </p:nvSpPr>
        <p:spPr>
          <a:xfrm>
            <a:off x="2470910" y="265590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altLang="tr-TR" sz="2400" b="1" dirty="0">
                <a:solidFill>
                  <a:schemeClr val="bg1"/>
                </a:solidFill>
              </a:rPr>
              <a:t>ERASMUS+ ANLAŞMALARIMIZ</a:t>
            </a:r>
          </a:p>
        </p:txBody>
      </p:sp>
    </p:spTree>
    <p:extLst>
      <p:ext uri="{BB962C8B-B14F-4D97-AF65-F5344CB8AC3E}">
        <p14:creationId xmlns:p14="http://schemas.microsoft.com/office/powerpoint/2010/main" val="2662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reksi\Desktop\arkapla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Yer Tutucusu 3"/>
          <p:cNvSpPr txBox="1">
            <a:spLocks/>
          </p:cNvSpPr>
          <p:nvPr/>
        </p:nvSpPr>
        <p:spPr>
          <a:xfrm>
            <a:off x="395536" y="1836366"/>
            <a:ext cx="4379630" cy="382488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GB" sz="2000" dirty="0" smtClean="0"/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1585537" y="204064"/>
            <a:ext cx="5989912" cy="488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r-TR" altLang="tr-TR" sz="2400" b="1" dirty="0" smtClean="0">
                <a:solidFill>
                  <a:schemeClr val="bg1"/>
                </a:solidFill>
              </a:rPr>
              <a:t>ERASMUS+ ANLAŞMALARIMIZ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04129" y="2140931"/>
            <a:ext cx="655272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dirty="0">
              <a:ea typeface="Calibri"/>
              <a:cs typeface="Times New Roman"/>
            </a:endParaRPr>
          </a:p>
        </p:txBody>
      </p:sp>
      <p:pic>
        <p:nvPicPr>
          <p:cNvPr id="10" name="Resim 9" descr="http://www.alasayvan.com/attachments/harita-kadastro-30771d1399454787/isvi-re-haritas-1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17881"/>
            <a:ext cx="2794478" cy="287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3480278" y="1799328"/>
            <a:ext cx="5280761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İSVİÇRE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Universitat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Bern - Tıp Fakültesi </a:t>
            </a:r>
            <a:r>
              <a:rPr lang="tr-T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(Yüksek lisans 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Doktora düzeyinde)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187624" y="537321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Eğitim Dili: Almanca &amp; İngilizce 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81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reksi\Desktop\arkapla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" y="-2375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Yer Tutucusu 3"/>
          <p:cNvSpPr txBox="1">
            <a:spLocks/>
          </p:cNvSpPr>
          <p:nvPr/>
        </p:nvSpPr>
        <p:spPr>
          <a:xfrm>
            <a:off x="395536" y="1836366"/>
            <a:ext cx="4379630" cy="382488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GB" sz="2000" dirty="0" smtClean="0"/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1585537" y="204064"/>
            <a:ext cx="5989912" cy="488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r-TR" altLang="tr-TR" sz="2400" b="1" dirty="0" smtClean="0">
                <a:solidFill>
                  <a:schemeClr val="bg1"/>
                </a:solidFill>
              </a:rPr>
              <a:t>ERASMUS+ ANLAŞMALARIMIZ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04129" y="2140931"/>
            <a:ext cx="655272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617961" y="1196752"/>
            <a:ext cx="497919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İTALYA</a:t>
            </a:r>
          </a:p>
          <a:p>
            <a:endParaRPr lang="tr-TR" sz="2400" dirty="0" smtClean="0"/>
          </a:p>
          <a:p>
            <a:r>
              <a:rPr lang="tr-TR" sz="2400" dirty="0" smtClean="0"/>
              <a:t>•   </a:t>
            </a:r>
            <a:r>
              <a:rPr lang="tr-TR" sz="2400" dirty="0" err="1" smtClean="0"/>
              <a:t>Universita</a:t>
            </a:r>
            <a:r>
              <a:rPr lang="tr-TR" sz="2400" dirty="0" smtClean="0"/>
              <a:t> </a:t>
            </a:r>
            <a:r>
              <a:rPr lang="tr-TR" sz="2400" dirty="0" err="1"/>
              <a:t>Degli</a:t>
            </a:r>
            <a:r>
              <a:rPr lang="tr-TR" sz="2400" dirty="0"/>
              <a:t> </a:t>
            </a:r>
            <a:r>
              <a:rPr lang="tr-TR" sz="2400" dirty="0" err="1"/>
              <a:t>Studi</a:t>
            </a:r>
            <a:r>
              <a:rPr lang="tr-TR" sz="2400" dirty="0"/>
              <a:t> </a:t>
            </a:r>
            <a:r>
              <a:rPr lang="tr-TR" sz="2400" dirty="0" err="1"/>
              <a:t>Di</a:t>
            </a:r>
            <a:r>
              <a:rPr lang="tr-TR" sz="2400" dirty="0"/>
              <a:t> </a:t>
            </a:r>
            <a:r>
              <a:rPr lang="tr-TR" sz="2400" dirty="0" err="1" smtClean="0"/>
              <a:t>Foggia</a:t>
            </a:r>
            <a:endParaRPr lang="tr-TR" sz="2400" dirty="0" smtClean="0"/>
          </a:p>
          <a:p>
            <a:r>
              <a:rPr lang="tr-TR" sz="2400" dirty="0" smtClean="0"/>
              <a:t> </a:t>
            </a:r>
            <a:endParaRPr lang="tr-TR" sz="2400" dirty="0"/>
          </a:p>
          <a:p>
            <a:r>
              <a:rPr lang="tr-TR" sz="2400" dirty="0" smtClean="0"/>
              <a:t>•   </a:t>
            </a:r>
            <a:r>
              <a:rPr lang="tr-TR" sz="2400" dirty="0" err="1" smtClean="0"/>
              <a:t>Sanpienza-Universita’Di</a:t>
            </a:r>
            <a:r>
              <a:rPr lang="tr-TR" sz="2400" dirty="0" smtClean="0"/>
              <a:t> ROMA</a:t>
            </a:r>
          </a:p>
          <a:p>
            <a:endParaRPr lang="tr-TR" sz="2400" dirty="0"/>
          </a:p>
          <a:p>
            <a:r>
              <a:rPr lang="tr-TR" sz="2400" dirty="0" smtClean="0"/>
              <a:t>•   University </a:t>
            </a:r>
            <a:r>
              <a:rPr lang="tr-TR" sz="2400" dirty="0"/>
              <a:t>of </a:t>
            </a:r>
            <a:r>
              <a:rPr lang="tr-TR" sz="2400" dirty="0" err="1"/>
              <a:t>Sassari</a:t>
            </a:r>
            <a:r>
              <a:rPr lang="tr-TR" sz="2400" dirty="0"/>
              <a:t> </a:t>
            </a:r>
            <a:endParaRPr lang="tr-TR" sz="2400" dirty="0" smtClean="0"/>
          </a:p>
          <a:p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University of </a:t>
            </a:r>
            <a:r>
              <a:rPr lang="tr-TR" sz="2400" dirty="0" err="1" smtClean="0"/>
              <a:t>Padova</a:t>
            </a:r>
            <a:endParaRPr lang="tr-TR" sz="2400" dirty="0" smtClean="0"/>
          </a:p>
          <a:p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University of </a:t>
            </a:r>
            <a:r>
              <a:rPr lang="tr-TR" sz="2400" dirty="0" err="1" smtClean="0"/>
              <a:t>Cagliari</a:t>
            </a:r>
            <a:r>
              <a:rPr lang="tr-TR" sz="2400" dirty="0" smtClean="0"/>
              <a:t> </a:t>
            </a:r>
          </a:p>
          <a:p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University of </a:t>
            </a:r>
            <a:r>
              <a:rPr lang="tr-TR" sz="2400" dirty="0" err="1" smtClean="0"/>
              <a:t>Aldo</a:t>
            </a:r>
            <a:r>
              <a:rPr lang="tr-TR" sz="2400" dirty="0" smtClean="0"/>
              <a:t> </a:t>
            </a:r>
            <a:r>
              <a:rPr lang="tr-TR" sz="2400" dirty="0" err="1" smtClean="0"/>
              <a:t>Moro</a:t>
            </a:r>
            <a:r>
              <a:rPr lang="tr-TR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endParaRPr lang="tr-TR" dirty="0" smtClean="0"/>
          </a:p>
          <a:p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87" y="1328454"/>
            <a:ext cx="315192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etin kutusu 2"/>
          <p:cNvSpPr txBox="1"/>
          <p:nvPr/>
        </p:nvSpPr>
        <p:spPr>
          <a:xfrm>
            <a:off x="465705" y="4553333"/>
            <a:ext cx="2960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Eğitim Dili: </a:t>
            </a:r>
          </a:p>
          <a:p>
            <a:pPr algn="ctr"/>
            <a:r>
              <a:rPr lang="tr-TR" sz="2400" b="1" dirty="0" smtClean="0"/>
              <a:t>İtalyanca &amp; İngilizce 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4311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reksi\Desktop\arkapla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Yer Tutucusu 3"/>
          <p:cNvSpPr txBox="1">
            <a:spLocks/>
          </p:cNvSpPr>
          <p:nvPr/>
        </p:nvSpPr>
        <p:spPr>
          <a:xfrm>
            <a:off x="395536" y="1836366"/>
            <a:ext cx="4379630" cy="382488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GB" sz="2000" dirty="0" smtClean="0"/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1585537" y="204064"/>
            <a:ext cx="5989912" cy="488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r-TR" altLang="tr-TR" sz="2400" b="1" dirty="0" smtClean="0">
                <a:solidFill>
                  <a:schemeClr val="bg1"/>
                </a:solidFill>
              </a:rPr>
              <a:t>ERASMUS+ ANLAŞMALARIMIZ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04129" y="2140931"/>
            <a:ext cx="655272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dirty="0">
              <a:ea typeface="Calibri"/>
              <a:cs typeface="Times New Roman"/>
            </a:endParaRPr>
          </a:p>
        </p:txBody>
      </p:sp>
      <p:pic>
        <p:nvPicPr>
          <p:cNvPr id="10" name="Resim 9" descr="http://www.abayedu.com/files/image/img/223a162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2" y="2158631"/>
            <a:ext cx="3346503" cy="288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4343400" y="2239876"/>
            <a:ext cx="4572000" cy="20796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MACARİSTAN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r-T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</a:t>
            </a:r>
            <a:r>
              <a:rPr lang="tr-T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tr-TR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Szeged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27584" y="543041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Eğitim Dili: İngilizce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7870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reksi\Desktop\arkapla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Yer Tutucusu 3"/>
          <p:cNvSpPr txBox="1">
            <a:spLocks/>
          </p:cNvSpPr>
          <p:nvPr/>
        </p:nvSpPr>
        <p:spPr>
          <a:xfrm>
            <a:off x="395536" y="1836366"/>
            <a:ext cx="4379630" cy="382488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GB" sz="2000" dirty="0" smtClean="0"/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1585537" y="204064"/>
            <a:ext cx="5989912" cy="488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r-TR" altLang="tr-TR" sz="2400" b="1" dirty="0" smtClean="0">
                <a:solidFill>
                  <a:schemeClr val="bg1"/>
                </a:solidFill>
              </a:rPr>
              <a:t>ERASMUS+ ANLAŞMALARIMIZ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04129" y="2140931"/>
            <a:ext cx="655272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dirty="0">
              <a:ea typeface="Calibri"/>
              <a:cs typeface="Times New Roman"/>
            </a:endParaRPr>
          </a:p>
        </p:txBody>
      </p:sp>
      <p:pic>
        <p:nvPicPr>
          <p:cNvPr id="10" name="Resim 9" descr="http://www.aircraft-charter-world.com/images/countries/europe/romania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40" y="2035830"/>
            <a:ext cx="3320528" cy="2815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ikdörtgen 1"/>
          <p:cNvSpPr/>
          <p:nvPr/>
        </p:nvSpPr>
        <p:spPr>
          <a:xfrm>
            <a:off x="4175876" y="2603703"/>
            <a:ext cx="4737292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7595">
              <a:lnSpc>
                <a:spcPct val="107000"/>
              </a:lnSpc>
              <a:spcAft>
                <a:spcPts val="0"/>
              </a:spcAft>
            </a:pPr>
            <a:endParaRPr lang="tr-T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Universitatea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Medicina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Farmacie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Gr. T. Popa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Iasi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tr-T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Universitatea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tr-T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Oradea</a:t>
            </a:r>
            <a:endParaRPr lang="tr-T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tr-T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Universitatea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Vest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''Vasile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Goldis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'' din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Arad</a:t>
            </a:r>
            <a:endParaRPr lang="tr-T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83568" y="537321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Eğitim Dili: İngilizce</a:t>
            </a:r>
            <a:endParaRPr lang="tr-TR" sz="24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4163003" y="1836366"/>
            <a:ext cx="3073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ROMANYA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6481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örüntü" ma:contentTypeID="0x0101009148F5A04DDD49CBA7127AADA5FB792B00AADE34325A8B49CDA8BB4DB53328F2140045C8159FA02F0F4BB542CD27D0252FA0" ma:contentTypeVersion="1" ma:contentTypeDescription="Resim yükleyin." ma:contentTypeScope="" ma:versionID="2dbdd7301ef483cbe8840958523d0c3e">
  <xsd:schema xmlns:xsd="http://www.w3.org/2001/XMLSchema" xmlns:xs="http://www.w3.org/2001/XMLSchema" xmlns:p="http://schemas.microsoft.com/office/2006/metadata/properties" xmlns:ns1="http://schemas.microsoft.com/sharepoint/v3" xmlns:ns2="C1C0D652-C8CA-474A-85DD-D2644EB70FF9" xmlns:ns3="http://schemas.microsoft.com/sharepoint/v3/fields" xmlns:ns4="13dbcf05-ea33-4c3c-9383-3c4d054296f2" targetNamespace="http://schemas.microsoft.com/office/2006/metadata/properties" ma:root="true" ma:fieldsID="7078f6caed864263c30e7fb623789c8c" ns1:_="" ns2:_="" ns3:_="" ns4:_="">
    <xsd:import namespace="http://schemas.microsoft.com/sharepoint/v3"/>
    <xsd:import namespace="C1C0D652-C8CA-474A-85DD-D2644EB70FF9"/>
    <xsd:import namespace="http://schemas.microsoft.com/sharepoint/v3/fields"/>
    <xsd:import namespace="13dbcf05-ea33-4c3c-9383-3c4d054296f2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SiraNo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Yolu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Dosya Türü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Dosya Türü" ma:hidden="true" ma:internalName="HTML_x0020_File_x0020_Type" ma:readOnly="true">
      <xsd:simpleType>
        <xsd:restriction base="dms:Text"/>
      </xsd:simpleType>
    </xsd:element>
    <xsd:element name="FSObjType" ma:index="11" nillable="true" ma:displayName="Öğe Türü" ma:hidden="true" ma:list="Docs" ma:internalName="FSObjType" ma:readOnly="true" ma:showField="FSType">
      <xsd:simpleType>
        <xsd:restriction base="dms:Lookup"/>
      </xsd:simpleType>
    </xsd:element>
    <xsd:element name="PublishingStartDate" ma:index="28" nillable="true" ma:displayName="Zamanlama Başlangıç Tarihi" ma:description="" ma:hidden="true" ma:internalName="PublishingStartDate">
      <xsd:simpleType>
        <xsd:restriction base="dms:Unknown"/>
      </xsd:simpleType>
    </xsd:element>
    <xsd:element name="PublishingExpirationDate" ma:index="29" nillable="true" ma:displayName="Zamanlama Bitiş Tarihi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0D652-C8CA-474A-85DD-D2644EB70FF9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Küçük Resim Var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Önizleme Var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Genişlik" ma:internalName="ImageWidth" ma:readOnly="true">
      <xsd:simpleType>
        <xsd:restriction base="dms:Unknown"/>
      </xsd:simpleType>
    </xsd:element>
    <xsd:element name="ImageHeight" ma:index="22" nillable="true" ma:displayName="Yükseklik" ma:internalName="ImageHeight" ma:readOnly="true">
      <xsd:simpleType>
        <xsd:restriction base="dms:Unknown"/>
      </xsd:simpleType>
    </xsd:element>
    <xsd:element name="ImageCreateDate" ma:index="25" nillable="true" ma:displayName="Resmin Çekildiği Tarih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Telif Hakkı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bcf05-ea33-4c3c-9383-3c4d054296f2" elementFormDefault="qualified">
    <xsd:import namespace="http://schemas.microsoft.com/office/2006/documentManagement/types"/>
    <xsd:import namespace="http://schemas.microsoft.com/office/infopath/2007/PartnerControls"/>
    <xsd:element name="SiraNo" ma:index="27" nillable="true" ma:displayName="SiraNo" ma:internalName="SiraNo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Yazar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 ma:index="23" ma:displayName="Açıklamalar"/>
        <xsd:element name="keywords" minOccurs="0" maxOccurs="1" type="xsd:string" ma:index="14" ma:displayName="Anahtar Sözcükler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1C0D652-C8CA-474A-85DD-D2644EB70FF9" xsi:nil="true"/>
    <PublishingExpirationDate xmlns="http://schemas.microsoft.com/sharepoint/v3" xsi:nil="true"/>
    <SiraNo xmlns="13dbcf05-ea33-4c3c-9383-3c4d054296f2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9A2C943C-5B77-477B-9BAF-BFE345FE3B3A}"/>
</file>

<file path=customXml/itemProps2.xml><?xml version="1.0" encoding="utf-8"?>
<ds:datastoreItem xmlns:ds="http://schemas.openxmlformats.org/officeDocument/2006/customXml" ds:itemID="{32353E2B-736F-4456-8EA8-2917FBE6A136}"/>
</file>

<file path=customXml/itemProps3.xml><?xml version="1.0" encoding="utf-8"?>
<ds:datastoreItem xmlns:ds="http://schemas.openxmlformats.org/officeDocument/2006/customXml" ds:itemID="{42A83430-317D-4A66-8582-DB55AF3614F1}"/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254</Words>
  <Application>Microsoft Office PowerPoint</Application>
  <PresentationFormat>Ekran Gösterisi (4:3)</PresentationFormat>
  <Paragraphs>103</Paragraphs>
  <Slides>15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Wingdings 3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Merve Yaman</dc:creator>
  <cp:keywords/>
  <dc:description/>
  <cp:lastModifiedBy>Sevsen Bati</cp:lastModifiedBy>
  <cp:revision>41</cp:revision>
  <dcterms:created xsi:type="dcterms:W3CDTF">2014-06-26T12:14:23Z</dcterms:created>
  <dcterms:modified xsi:type="dcterms:W3CDTF">2018-11-26T08:26:02Z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0x0101009148F5A04DDD49CBA7127AADA5FB792B00AADE34325A8B49CDA8BB4DB53328F2140045C8159FA02F0F4BB542CD27D0252FA0</vt:lpwstr>
  </property>
</Properties>
</file>