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86" r:id="rId5"/>
    <p:sldMasterId id="2147483712" r:id="rId6"/>
    <p:sldMasterId id="2147483696" r:id="rId7"/>
    <p:sldMasterId id="2147483717" r:id="rId8"/>
  </p:sldMasterIdLst>
  <p:notesMasterIdLst>
    <p:notesMasterId r:id="rId25"/>
  </p:notesMasterIdLst>
  <p:sldIdLst>
    <p:sldId id="256" r:id="rId9"/>
    <p:sldId id="447" r:id="rId10"/>
    <p:sldId id="441" r:id="rId11"/>
    <p:sldId id="466" r:id="rId12"/>
    <p:sldId id="443" r:id="rId13"/>
    <p:sldId id="444" r:id="rId14"/>
    <p:sldId id="460" r:id="rId15"/>
    <p:sldId id="461" r:id="rId16"/>
    <p:sldId id="464" r:id="rId17"/>
    <p:sldId id="445" r:id="rId18"/>
    <p:sldId id="468" r:id="rId19"/>
    <p:sldId id="475" r:id="rId20"/>
    <p:sldId id="473" r:id="rId21"/>
    <p:sldId id="476" r:id="rId22"/>
    <p:sldId id="449" r:id="rId23"/>
    <p:sldId id="474" r:id="rId24"/>
  </p:sldIdLst>
  <p:sldSz cx="12192000" cy="6858000"/>
  <p:notesSz cx="6858000" cy="9144000"/>
  <p:custDataLst>
    <p:tags r:id="rId2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C76C2DE-12F3-4120-A766-33CD0AC6C65B}">
          <p14:sldIdLst>
            <p14:sldId id="256"/>
          </p14:sldIdLst>
        </p14:section>
        <p14:section name="Step 1" id="{B3BA4D06-8549-4DFC-9233-7E2FDB5A9951}">
          <p14:sldIdLst>
            <p14:sldId id="447"/>
            <p14:sldId id="441"/>
          </p14:sldIdLst>
        </p14:section>
        <p14:section name="Step 2a" id="{024F20A0-D50C-4256-8898-524A0F041D40}">
          <p14:sldIdLst>
            <p14:sldId id="466"/>
            <p14:sldId id="443"/>
            <p14:sldId id="444"/>
            <p14:sldId id="460"/>
            <p14:sldId id="461"/>
            <p14:sldId id="464"/>
            <p14:sldId id="445"/>
          </p14:sldIdLst>
        </p14:section>
        <p14:section name="Step 2b" id="{0AF32827-975A-4664-BB99-A5DE8932F44D}">
          <p14:sldIdLst>
            <p14:sldId id="468"/>
            <p14:sldId id="475"/>
            <p14:sldId id="473"/>
          </p14:sldIdLst>
        </p14:section>
        <p14:section name="Step 3" id="{B3BA0F34-0BB7-4680-9BA1-6DAEA901F79A}">
          <p14:sldIdLst>
            <p14:sldId id="476"/>
            <p14:sldId id="449"/>
            <p14:sldId id="474"/>
          </p14:sldIdLst>
        </p14:section>
        <p14:section name="End Slide" id="{7BD458A7-47FB-4E8E-9F78-13A0BE4BAD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Lavender" initials="PL" lastIdx="1" clrIdx="0">
    <p:extLst>
      <p:ext uri="{19B8F6BF-5375-455C-9EA6-DF929625EA0E}">
        <p15:presenceInfo xmlns:p15="http://schemas.microsoft.com/office/powerpoint/2012/main" userId="S::p.lavender@karger.com::0a5ee143-5c7e-4990-aa69-62a8e8b521a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4F"/>
    <a:srgbClr val="2F6EB6"/>
    <a:srgbClr val="63667F"/>
    <a:srgbClr val="B7E4EE"/>
    <a:srgbClr val="63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orah Lautenschlager" userId="c95bc4f3-29db-4d45-be83-47611ddaa547" providerId="ADAL" clId="{78785F4E-09EC-4C76-B4E4-7BB6A7B3BBE0}"/>
    <pc:docChg chg="custSel modSld">
      <pc:chgData name="Deborah Lautenschlager" userId="c95bc4f3-29db-4d45-be83-47611ddaa547" providerId="ADAL" clId="{78785F4E-09EC-4C76-B4E4-7BB6A7B3BBE0}" dt="2021-12-08T10:10:09.790" v="5" actId="20577"/>
      <pc:docMkLst>
        <pc:docMk/>
      </pc:docMkLst>
      <pc:sldChg chg="delSp modSp mod">
        <pc:chgData name="Deborah Lautenschlager" userId="c95bc4f3-29db-4d45-be83-47611ddaa547" providerId="ADAL" clId="{78785F4E-09EC-4C76-B4E4-7BB6A7B3BBE0}" dt="2021-12-08T10:10:09.790" v="5" actId="20577"/>
        <pc:sldMkLst>
          <pc:docMk/>
          <pc:sldMk cId="2551627929" sldId="466"/>
        </pc:sldMkLst>
        <pc:spChg chg="del mod">
          <ac:chgData name="Deborah Lautenschlager" userId="c95bc4f3-29db-4d45-be83-47611ddaa547" providerId="ADAL" clId="{78785F4E-09EC-4C76-B4E4-7BB6A7B3BBE0}" dt="2021-12-08T10:10:00.227" v="1" actId="478"/>
          <ac:spMkLst>
            <pc:docMk/>
            <pc:sldMk cId="2551627929" sldId="466"/>
            <ac:spMk id="9" creationId="{4D39DF60-BEE8-4955-A4C8-9DB655B1CB53}"/>
          </ac:spMkLst>
        </pc:spChg>
        <pc:spChg chg="mod">
          <ac:chgData name="Deborah Lautenschlager" userId="c95bc4f3-29db-4d45-be83-47611ddaa547" providerId="ADAL" clId="{78785F4E-09EC-4C76-B4E4-7BB6A7B3BBE0}" dt="2021-12-08T10:10:09.790" v="5" actId="20577"/>
          <ac:spMkLst>
            <pc:docMk/>
            <pc:sldMk cId="2551627929" sldId="466"/>
            <ac:spMk id="10" creationId="{004D926A-5A9E-4A95-87B5-661770482465}"/>
          </ac:spMkLst>
        </pc:spChg>
        <pc:cxnChg chg="del">
          <ac:chgData name="Deborah Lautenschlager" userId="c95bc4f3-29db-4d45-be83-47611ddaa547" providerId="ADAL" clId="{78785F4E-09EC-4C76-B4E4-7BB6A7B3BBE0}" dt="2021-12-08T10:10:06.473" v="3" actId="478"/>
          <ac:cxnSpMkLst>
            <pc:docMk/>
            <pc:sldMk cId="2551627929" sldId="466"/>
            <ac:cxnSpMk id="28" creationId="{02900C85-A537-4FC5-B446-3EC958E5156E}"/>
          </ac:cxnSpMkLst>
        </pc:cxnChg>
        <pc:cxnChg chg="mod">
          <ac:chgData name="Deborah Lautenschlager" userId="c95bc4f3-29db-4d45-be83-47611ddaa547" providerId="ADAL" clId="{78785F4E-09EC-4C76-B4E4-7BB6A7B3BBE0}" dt="2021-12-08T10:10:00.227" v="1" actId="478"/>
          <ac:cxnSpMkLst>
            <pc:docMk/>
            <pc:sldMk cId="2551627929" sldId="466"/>
            <ac:cxnSpMk id="29" creationId="{B98FE18C-ED7D-4F6F-844F-3075202EAC4A}"/>
          </ac:cxnSpMkLst>
        </pc:cxnChg>
        <pc:cxnChg chg="mod">
          <ac:chgData name="Deborah Lautenschlager" userId="c95bc4f3-29db-4d45-be83-47611ddaa547" providerId="ADAL" clId="{78785F4E-09EC-4C76-B4E4-7BB6A7B3BBE0}" dt="2021-12-08T10:10:00.227" v="1" actId="478"/>
          <ac:cxnSpMkLst>
            <pc:docMk/>
            <pc:sldMk cId="2551627929" sldId="466"/>
            <ac:cxnSpMk id="30" creationId="{6F1A5101-6447-4E53-8413-72B7D43FDFE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1C01-7A4B-46A5-B4DD-D81C8B90BFA9}" type="datetimeFigureOut">
              <a:rPr lang="de-CH" smtClean="0"/>
              <a:t>08.12.2021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D3059-3083-4F7B-AE16-C027D786923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091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400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302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Flugzeug enthält.&#10;&#10;Automatisch generierte Beschreibung">
            <a:extLst>
              <a:ext uri="{FF2B5EF4-FFF2-40B4-BE49-F238E27FC236}">
                <a16:creationId xmlns:a16="http://schemas.microsoft.com/office/drawing/2014/main" id="{7FB44649-7539-44F0-B9EF-85A1F657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9616" y="0"/>
            <a:ext cx="3072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36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3C9E425-59D1-4647-B835-F5BD49E671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8" y="873124"/>
            <a:ext cx="8820150" cy="550862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5F6156CB-1A40-4204-94A3-81E42527D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0921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888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7C65F97-EFB9-4184-AD28-EF9503572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74E13875-0477-4B31-A5B8-48D45BA09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5A6670F6-2F0A-4FF6-983B-1815C742E9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8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4" y="1736724"/>
            <a:ext cx="8820034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E68E107-863B-49B7-A00D-09DDD252A6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DC382D0C-1A42-4FD6-AB6B-2725591F5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77CBBBED-5C7B-44B1-B14B-D5AD30898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4148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9005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888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9A54C41-B679-426F-8751-254EA2B7F4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B6A8C549-2928-499B-BDCB-B3374023B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225" y="905877"/>
            <a:ext cx="8866767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15CFB61-8D63-494F-A50B-73B3A6711F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1225" y="568165"/>
            <a:ext cx="8865990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535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B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6AAFC1CC-74D9-4FAC-83AB-B2979D37ED1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3" name="Foliennummernplatzhalter 1">
            <a:extLst>
              <a:ext uri="{FF2B5EF4-FFF2-40B4-BE49-F238E27FC236}">
                <a16:creationId xmlns:a16="http://schemas.microsoft.com/office/drawing/2014/main" id="{AB87EEAF-6318-4CD1-89CF-CADB30312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9607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3" y="1736724"/>
            <a:ext cx="8830255" cy="4392613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F6DBC-E3CA-49C9-A75C-C06EA898D0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50544902-8057-4A8D-A24C-18610C62A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3E51120F-CB95-4534-90E6-698ABF7B2B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7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4"/>
            <a:ext cx="8830253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06CA6AB-BEAB-418A-AD36-A9662C486D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EE28D9E9-7522-4AE5-8CD6-85F04461E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1BF9B402-A45F-4818-B1C2-52B8D84C50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9158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6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1" y="1736725"/>
            <a:ext cx="4212000" cy="4392613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8F299A8-9DB5-44BE-B1D1-DD8F9D0E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372763E7-1E4A-4710-AAF5-A2F095B8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2" name="Textplatzhalter 13">
            <a:extLst>
              <a:ext uri="{FF2B5EF4-FFF2-40B4-BE49-F238E27FC236}">
                <a16:creationId xmlns:a16="http://schemas.microsoft.com/office/drawing/2014/main" id="{A6B3A639-7708-4D6E-91CB-33E137A97D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03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E35458-7FEB-47D5-BB12-D2A348DB4B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4"/>
            <a:ext cx="8820150" cy="52562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5BBD-C494-4979-B341-401983DB0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7175" y="6129338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439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820150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FA2BA4AB-5E75-4D35-9AC9-A8B27F2509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7152" y="0"/>
            <a:ext cx="303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4" cy="4248150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2A7F9AEC-8BE3-42C8-B377-AC08C77B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0" name="Textplatzhalter 13">
            <a:extLst>
              <a:ext uri="{FF2B5EF4-FFF2-40B4-BE49-F238E27FC236}">
                <a16:creationId xmlns:a16="http://schemas.microsoft.com/office/drawing/2014/main" id="{F29874B8-3157-41C4-A8B9-AB7E06B4CD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37712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205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635" y="1736725"/>
            <a:ext cx="8830253" cy="4248150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3B85BA00-C0ED-4352-92B3-47D2C6878C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17F92354-A1EE-47F6-902F-59BAFA51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DBCFE461-319F-49CE-A43D-5F789726D2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505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738" y="1736725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5215" y="1736724"/>
            <a:ext cx="4212000" cy="4215398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89AC7B99-D6DF-42B4-9094-0318B20D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>
            <a:lvl1pPr>
              <a:defRPr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7" name="Textplatzhalter 13">
            <a:extLst>
              <a:ext uri="{FF2B5EF4-FFF2-40B4-BE49-F238E27FC236}">
                <a16:creationId xmlns:a16="http://schemas.microsoft.com/office/drawing/2014/main" id="{BFE10346-9391-45E0-B6D7-D80DAB0AA1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8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03078E5-CD0D-4159-A66F-12C7052BFAB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8495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 -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9204D93-5323-4805-BE06-C56E397B8D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47739" y="873125"/>
            <a:ext cx="8820150" cy="511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E57161-6CE5-4AC2-896C-A258971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006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8365316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 descr="Ein Bild, das sitzend, tragen, haltend, gelb enthält.&#10;&#10;Automatisch generierte Beschreibung">
            <a:extLst>
              <a:ext uri="{FF2B5EF4-FFF2-40B4-BE49-F238E27FC236}">
                <a16:creationId xmlns:a16="http://schemas.microsoft.com/office/drawing/2014/main" id="{877BF788-A181-4ADD-B6D8-A016F7DCE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3"/>
          <a:stretch/>
        </p:blipFill>
        <p:spPr>
          <a:xfrm>
            <a:off x="8619744" y="0"/>
            <a:ext cx="3572256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906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31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Var.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5361BD-3FA3-471B-9A15-50B826D46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513" y="2841625"/>
            <a:ext cx="8842375" cy="2387600"/>
          </a:xfrm>
        </p:spPr>
        <p:txBody>
          <a:bodyPr lIns="0" tIns="0" rIns="0" bIns="0" anchor="t">
            <a:normAutofit/>
          </a:bodyPr>
          <a:lstStyle>
            <a:lvl1pPr algn="l">
              <a:defRPr sz="4800">
                <a:solidFill>
                  <a:srgbClr val="63646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61E8CA-7EE6-4901-A8F5-C335DD9E2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B79072-E0D7-4B76-A81D-A9990160F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8384" y="0"/>
            <a:ext cx="3023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8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3902508-EC35-4E17-AC5F-2733A86E7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600" y="5940000"/>
            <a:ext cx="1779639" cy="65876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78800DBB-55ED-4AC3-B968-E98DC5A42C2F}"/>
              </a:ext>
            </a:extLst>
          </p:cNvPr>
          <p:cNvSpPr/>
          <p:nvPr userDrawn="1"/>
        </p:nvSpPr>
        <p:spPr>
          <a:xfrm>
            <a:off x="5761226" y="6274256"/>
            <a:ext cx="3966071" cy="215444"/>
          </a:xfrm>
          <a:prstGeom prst="rect">
            <a:avLst/>
          </a:prstGeom>
        </p:spPr>
        <p:txBody>
          <a:bodyPr wrap="square" rIns="0" bIns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1100" spc="0">
                <a:solidFill>
                  <a:srgbClr val="6B6C6D"/>
                </a:solidFill>
                <a:latin typeface="Avenir" panose="020B0503020203020204" pitchFamily="34" charset="0"/>
                <a:cs typeface="Arial" panose="020B0604020202020204" pitchFamily="34" charset="0"/>
              </a:rPr>
              <a:t>Copyright © Karger Publishers, 2019. All rights reserved</a:t>
            </a:r>
          </a:p>
        </p:txBody>
      </p:sp>
      <p:sp>
        <p:nvSpPr>
          <p:cNvPr id="9" name="Titelplatzhalter 5">
            <a:extLst>
              <a:ext uri="{FF2B5EF4-FFF2-40B4-BE49-F238E27FC236}">
                <a16:creationId xmlns:a16="http://schemas.microsoft.com/office/drawing/2014/main" id="{47F211C3-E6CB-45FC-906A-E30FD380C85A}"/>
              </a:ext>
            </a:extLst>
          </p:cNvPr>
          <p:cNvSpPr txBox="1">
            <a:spLocks/>
          </p:cNvSpPr>
          <p:nvPr userDrawn="1"/>
        </p:nvSpPr>
        <p:spPr>
          <a:xfrm>
            <a:off x="947738" y="2462399"/>
            <a:ext cx="8779559" cy="2730314"/>
          </a:xfrm>
          <a:prstGeom prst="rect">
            <a:avLst/>
          </a:prstGeom>
        </p:spPr>
        <p:txBody>
          <a:bodyPr vert="horz" lIns="0" tIns="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636466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DE" sz="4800" err="1"/>
              <a:t>Thank</a:t>
            </a:r>
            <a:r>
              <a:rPr lang="de-DE" sz="4800"/>
              <a:t> </a:t>
            </a:r>
            <a:r>
              <a:rPr lang="de-DE" sz="4800" err="1"/>
              <a:t>you</a:t>
            </a:r>
            <a:endParaRPr lang="de-CH" sz="480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DB75BB0-94CA-4891-BF63-102015419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3040" y="0"/>
            <a:ext cx="3108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8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153">
          <p15:clr>
            <a:srgbClr val="FBAE40"/>
          </p15:clr>
        </p15:guide>
        <p15:guide id="4" orient="horz" pos="3861">
          <p15:clr>
            <a:srgbClr val="FBAE40"/>
          </p15:clr>
        </p15:guide>
        <p15:guide id="5" orient="horz" pos="329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21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8" y="1736724"/>
            <a:ext cx="8820150" cy="4645026"/>
          </a:xfrm>
        </p:spPr>
        <p:txBody>
          <a:bodyPr numCol="2" spcCol="288000"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DE8C70DE-08F0-42C0-916E-D8FBA7805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302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AE61D562-7F3C-426C-83C3-0EC70673D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15588" y="6381750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E7CEDB7C-56A6-4854-952C-E3B8B3447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067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6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1C31A8-603D-4A1E-A4B9-4FD048F6C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7" y="1736724"/>
            <a:ext cx="8820151" cy="4645026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70DF790-E5D4-4254-88BF-1568202C46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90247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C527F57A-67DF-47B0-9541-F835ED7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830254" cy="64414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0EB4C127-2302-4364-A1A8-CFF3ADCE34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88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A - Txt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CCD6AB-4C5C-46EF-9FA6-189B0415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7854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3B71BF-C8C7-44B6-A133-C5D7655ED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2996" y="1736725"/>
            <a:ext cx="4212000" cy="4645025"/>
          </a:xfrm>
        </p:spPr>
        <p:txBody>
          <a:bodyPr/>
          <a:lstStyle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1DE86678-1BC9-42F6-BDB2-6052331CFD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404475" y="6400492"/>
            <a:ext cx="575085" cy="219587"/>
          </a:xfrm>
        </p:spPr>
        <p:txBody>
          <a:bodyPr/>
          <a:lstStyle/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CE25FC5A-92FB-4BA7-B65C-B24ACE9C7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7" y="905877"/>
            <a:ext cx="8830255" cy="610689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>
              <a:defRPr sz="4200">
                <a:solidFill>
                  <a:srgbClr val="636466"/>
                </a:solidFill>
              </a:defRPr>
            </a:lvl1pPr>
          </a:lstStyle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13" name="Textplatzhalter 13">
            <a:extLst>
              <a:ext uri="{FF2B5EF4-FFF2-40B4-BE49-F238E27FC236}">
                <a16:creationId xmlns:a16="http://schemas.microsoft.com/office/drawing/2014/main" id="{B8FF0423-044B-4BC6-92E5-FA96DC491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737" y="568165"/>
            <a:ext cx="8829477" cy="304960"/>
          </a:xfrm>
        </p:spPr>
        <p:txBody>
          <a:bodyPr rIns="0">
            <a:normAutofit/>
          </a:bodyPr>
          <a:lstStyle>
            <a:lvl1pPr>
              <a:defRPr sz="1500">
                <a:latin typeface="+mj-lt"/>
              </a:defRPr>
            </a:lvl1pPr>
          </a:lstStyle>
          <a:p>
            <a:pPr lvl="0"/>
            <a:r>
              <a:rPr lang="de-DE"/>
              <a:t>Chapter Title</a:t>
            </a:r>
          </a:p>
          <a:p>
            <a:pPr lvl="0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00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000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71651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000" y="622704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D19B4B42-AB87-41B3-890B-ACA6D39518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10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2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74" userDrawn="1">
          <p15:clr>
            <a:srgbClr val="F26B43"/>
          </p15:clr>
        </p15:guide>
        <p15:guide id="5" orient="horz" pos="4088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804662" cy="61920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6"/>
            <a:ext cx="8820151" cy="42846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3089" y="6396029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04475" y="6379906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9" name="Grafik 8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583EC04-7E4F-453B-8CCA-54448E5594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0397" y="0"/>
            <a:ext cx="2681603" cy="253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72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997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5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 descr="Ein Bild, das Lampe, Uhr enthält.&#10;&#10;Automatisch generierte Beschreibung">
            <a:extLst>
              <a:ext uri="{FF2B5EF4-FFF2-40B4-BE49-F238E27FC236}">
                <a16:creationId xmlns:a16="http://schemas.microsoft.com/office/drawing/2014/main" id="{6863A081-AAF8-4E35-8DC9-0111E04B5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17174" y="0"/>
            <a:ext cx="177482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4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 userDrawn="1">
          <p15:clr>
            <a:srgbClr val="F26B43"/>
          </p15:clr>
        </p15:guide>
        <p15:guide id="6" orient="horz" pos="3589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6"/>
            <a:ext cx="8790654" cy="632991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7" y="1736726"/>
            <a:ext cx="8820151" cy="439261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D740A06-A766-47B0-B05A-6BCC65B91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5" y="6129338"/>
            <a:ext cx="575085" cy="21958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/>
            </a:lvl1pPr>
          </a:lstStyle>
          <a:p>
            <a:fld id="{C3746AD4-5FE9-4CEC-82E7-6FBADADB0AB6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6" name="Grafik 5" descr="Ein Bild, das Messer enthält.&#10;&#10;Automatisch generierte Beschreibung">
            <a:extLst>
              <a:ext uri="{FF2B5EF4-FFF2-40B4-BE49-F238E27FC236}">
                <a16:creationId xmlns:a16="http://schemas.microsoft.com/office/drawing/2014/main" id="{C8BA8215-10AA-4901-8CCA-80C44E0C0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87678" y="0"/>
            <a:ext cx="18043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86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pos="6562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2BE487D-37E0-455B-835A-0617750DB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905877"/>
            <a:ext cx="8790654" cy="61920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de-DE" err="1"/>
              <a:t>Subtitle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E62E99-A60C-4AE7-AEAE-46B0CCB6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7738" y="1736725"/>
            <a:ext cx="8820151" cy="424814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DACEED-DA6A-4192-B699-D307605A7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23592" y="6266747"/>
            <a:ext cx="4114800" cy="21958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18046B-8C87-428A-8348-FE01CAE14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992" y="5948517"/>
            <a:ext cx="1779639" cy="65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3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36466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364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53">
          <p15:clr>
            <a:srgbClr val="F26B43"/>
          </p15:clr>
        </p15:guide>
        <p15:guide id="2" pos="597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550">
          <p15:clr>
            <a:srgbClr val="F26B43"/>
          </p15:clr>
        </p15:guide>
        <p15:guide id="9" orient="horz" pos="40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hyperlink" Target="http://www.karger.com/camp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mpus@karger.com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ger.com/campus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hyperlink" Target="http://www.karger.com/campu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6000" y="2880000"/>
            <a:ext cx="7021233" cy="2535767"/>
          </a:xfrm>
        </p:spPr>
        <p:txBody>
          <a:bodyPr>
            <a:normAutofit/>
          </a:bodyPr>
          <a:lstStyle/>
          <a:p>
            <a:r>
              <a:rPr lang="de-CH"/>
              <a:t>Campus: </a:t>
            </a:r>
            <a:br>
              <a:rPr lang="de-CH"/>
            </a:br>
            <a:r>
              <a:rPr lang="de-CH"/>
              <a:t>Log-in </a:t>
            </a:r>
            <a:r>
              <a:rPr lang="de-CH" err="1"/>
              <a:t>with</a:t>
            </a:r>
            <a:r>
              <a:rPr lang="de-CH"/>
              <a:t> </a:t>
            </a:r>
            <a:r>
              <a:rPr lang="de-CH" err="1"/>
              <a:t>Institutional</a:t>
            </a:r>
            <a:r>
              <a:rPr lang="de-CH"/>
              <a:t> Email Domain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98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28B34A-E2A6-44E5-AD67-DC09D14CA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0CCEED-4BD5-4159-871F-539E0017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910F0-B06F-42FB-9A3A-358F8AB4A6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/>
              <a:t>Click on link in email </a:t>
            </a:r>
            <a:r>
              <a:rPr lang="de-CH" err="1"/>
              <a:t>sent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your</a:t>
            </a:r>
            <a:r>
              <a:rPr lang="de-CH"/>
              <a:t> email </a:t>
            </a:r>
            <a:r>
              <a:rPr lang="de-CH" err="1"/>
              <a:t>address</a:t>
            </a:r>
            <a:r>
              <a:rPr lang="de-CH"/>
              <a:t>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 err="1"/>
              <a:t>validate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4434D0-C653-425C-9749-92316A0A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9864000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610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 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</a:t>
            </a:r>
            <a:r>
              <a:rPr lang="de-CH" err="1"/>
              <a:t>to</a:t>
            </a:r>
            <a:r>
              <a:rPr lang="de-CH"/>
              <a:t> 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3</a:t>
            </a:r>
          </a:p>
          <a:p>
            <a:pPr algn="ctr"/>
            <a:r>
              <a:rPr lang="de-CH"/>
              <a:t>Access </a:t>
            </a:r>
            <a:r>
              <a:rPr lang="de-CH" err="1"/>
              <a:t>courses</a:t>
            </a:r>
            <a:endParaRPr lang="de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9527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25077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Step</a:t>
            </a:r>
            <a:r>
              <a:rPr lang="de-CH"/>
              <a:t> 2b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Go to </a:t>
            </a:r>
            <a:r>
              <a:rPr lang="de-CH">
                <a:hlinkClick r:id="rId4"/>
              </a:rPr>
              <a:t>www.karger.com/campus</a:t>
            </a:r>
            <a:r>
              <a:rPr lang="de-CH"/>
              <a:t> and </a:t>
            </a:r>
            <a:r>
              <a:rPr lang="de-CH" err="1"/>
              <a:t>log-in</a:t>
            </a:r>
            <a:r>
              <a:rPr lang="de-CH"/>
              <a:t> via </a:t>
            </a:r>
            <a:r>
              <a:rPr lang="de-CH" err="1"/>
              <a:t>existing</a:t>
            </a:r>
            <a:r>
              <a:rPr lang="de-CH"/>
              <a:t> </a:t>
            </a:r>
            <a:r>
              <a:rPr lang="de-CH" err="1"/>
              <a:t>MyKarger</a:t>
            </a:r>
            <a:r>
              <a:rPr lang="de-CH"/>
              <a:t> </a:t>
            </a:r>
            <a:r>
              <a:rPr lang="de-CH" err="1"/>
              <a:t>account</a:t>
            </a:r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8766750" y="1492325"/>
            <a:ext cx="684115" cy="3872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76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FA4922-AF75-464A-BD50-9F7F2C3928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69D60B-17AF-47F4-8244-F9785583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B1574-FE85-4E9F-92FD-E8EDE17CF5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MyKarger log-in details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652BCA-74CF-4297-8A44-90E679EAF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36725"/>
            <a:ext cx="704266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141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 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  <a:endParaRPr lang="de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</a:t>
            </a:r>
            <a:r>
              <a:rPr lang="de-CH" err="1"/>
              <a:t>to</a:t>
            </a:r>
            <a:r>
              <a:rPr lang="de-CH"/>
              <a:t> 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3</a:t>
            </a:r>
          </a:p>
          <a:p>
            <a:pPr algn="ctr"/>
            <a:r>
              <a:rPr lang="de-CH"/>
              <a:t>Access </a:t>
            </a:r>
            <a:r>
              <a:rPr lang="de-CH" err="1"/>
              <a:t>courses</a:t>
            </a:r>
            <a:endParaRPr lang="de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8747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F1C5C-23CD-4EB3-8A1C-008577E11B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A77A3C-1079-4DC6-9A73-99CF10DF7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/>
              <a:t>Step</a:t>
            </a:r>
            <a:r>
              <a:rPr lang="de-CH"/>
              <a:t>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91EF4-6934-4243-89D6-2306B25676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de-CH"/>
              <a:t>Access </a:t>
            </a:r>
            <a:r>
              <a:rPr lang="de-CH" err="1"/>
              <a:t>to</a:t>
            </a:r>
            <a:r>
              <a:rPr lang="de-CH"/>
              <a:t> all Campus </a:t>
            </a:r>
            <a:r>
              <a:rPr lang="de-CH" err="1"/>
              <a:t>courses</a:t>
            </a:r>
            <a:r>
              <a:rPr lang="de-CH"/>
              <a:t> on </a:t>
            </a:r>
            <a:r>
              <a:rPr lang="de-CH" err="1"/>
              <a:t>dashboard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B42B5-F96A-40DE-AF48-9E9AF19DE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85841"/>
            <a:ext cx="7996060" cy="4595909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582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4AA58-1AEC-42DB-9C44-4568D187E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600" y="1872466"/>
            <a:ext cx="7539816" cy="2387600"/>
          </a:xfrm>
        </p:spPr>
        <p:txBody>
          <a:bodyPr>
            <a:normAutofit/>
          </a:bodyPr>
          <a:lstStyle/>
          <a:p>
            <a:r>
              <a:rPr lang="de-CH" sz="4200" err="1"/>
              <a:t>If</a:t>
            </a:r>
            <a:r>
              <a:rPr lang="de-CH" sz="4200"/>
              <a:t> </a:t>
            </a:r>
            <a:r>
              <a:rPr lang="de-CH" sz="4200" err="1"/>
              <a:t>you</a:t>
            </a:r>
            <a:r>
              <a:rPr lang="de-CH" sz="4200"/>
              <a:t> </a:t>
            </a:r>
            <a:r>
              <a:rPr lang="de-CH" sz="4200" err="1"/>
              <a:t>have</a:t>
            </a:r>
            <a:r>
              <a:rPr lang="de-CH" sz="4200"/>
              <a:t> </a:t>
            </a:r>
            <a:r>
              <a:rPr lang="de-CH" sz="4200" err="1"/>
              <a:t>any</a:t>
            </a:r>
            <a:r>
              <a:rPr lang="de-CH" sz="4200"/>
              <a:t> </a:t>
            </a:r>
            <a:r>
              <a:rPr lang="de-CH" sz="4200" err="1"/>
              <a:t>log-in</a:t>
            </a:r>
            <a:r>
              <a:rPr lang="de-CH" sz="4200"/>
              <a:t> </a:t>
            </a:r>
            <a:r>
              <a:rPr lang="de-CH" sz="4200" err="1"/>
              <a:t>or</a:t>
            </a:r>
            <a:r>
              <a:rPr lang="de-CH" sz="4200"/>
              <a:t> </a:t>
            </a:r>
            <a:r>
              <a:rPr lang="de-CH" sz="4200" err="1"/>
              <a:t>access</a:t>
            </a:r>
            <a:r>
              <a:rPr lang="de-CH" sz="4200"/>
              <a:t> </a:t>
            </a:r>
            <a:r>
              <a:rPr lang="de-CH" sz="4200" err="1"/>
              <a:t>issues</a:t>
            </a:r>
            <a:r>
              <a:rPr lang="de-CH" sz="4200"/>
              <a:t> </a:t>
            </a:r>
            <a:r>
              <a:rPr lang="de-CH" sz="4200" err="1">
                <a:ea typeface="+mj-lt"/>
                <a:cs typeface="+mj-lt"/>
              </a:rPr>
              <a:t>please</a:t>
            </a:r>
            <a:r>
              <a:rPr lang="de-CH" sz="4200">
                <a:ea typeface="+mj-lt"/>
                <a:cs typeface="+mj-lt"/>
              </a:rPr>
              <a:t> </a:t>
            </a:r>
            <a:r>
              <a:rPr lang="de-CH" sz="4200">
                <a:ea typeface="+mj-lt"/>
                <a:cs typeface="+mj-lt"/>
                <a:hlinkClick r:id="rId3"/>
              </a:rPr>
              <a:t>contact us</a:t>
            </a:r>
            <a:r>
              <a:rPr lang="de-CH" sz="4200">
                <a:ea typeface="+mj-lt"/>
                <a:cs typeface="+mj-lt"/>
              </a:rPr>
              <a:t> </a:t>
            </a:r>
            <a:r>
              <a:rPr lang="de-CH" sz="4200" err="1">
                <a:ea typeface="+mj-lt"/>
                <a:cs typeface="+mj-lt"/>
              </a:rPr>
              <a:t>for</a:t>
            </a:r>
            <a:r>
              <a:rPr lang="de-CH" sz="4200">
                <a:ea typeface="+mj-lt"/>
                <a:cs typeface="+mj-lt"/>
              </a:rPr>
              <a:t> </a:t>
            </a:r>
            <a:r>
              <a:rPr lang="de-CH" sz="4200" err="1">
                <a:ea typeface="+mj-lt"/>
                <a:cs typeface="+mj-lt"/>
              </a:rPr>
              <a:t>assistance</a:t>
            </a:r>
            <a:r>
              <a:rPr lang="de-CH" sz="4200">
                <a:ea typeface="+mj-lt"/>
                <a:cs typeface="+mj-lt"/>
              </a:rPr>
              <a:t>.</a:t>
            </a:r>
            <a:endParaRPr lang="de-CH" sz="4200"/>
          </a:p>
          <a:p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02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 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</a:t>
            </a:r>
            <a:r>
              <a:rPr lang="de-CH" err="1"/>
              <a:t>to</a:t>
            </a:r>
            <a:r>
              <a:rPr lang="de-CH"/>
              <a:t> </a:t>
            </a:r>
            <a:r>
              <a:rPr lang="de-CH">
                <a:hlinkClick r:id="rId3"/>
              </a:rPr>
              <a:t>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9DF60-BEE8-4955-A4C8-9DB655B1CB53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b="1"/>
              <a:t>Step 3</a:t>
            </a:r>
          </a:p>
          <a:p>
            <a:pPr algn="ctr"/>
            <a:r>
              <a:rPr lang="de-CH"/>
              <a:t>Access </a:t>
            </a:r>
            <a:r>
              <a:rPr lang="de-CH" err="1"/>
              <a:t>courses</a:t>
            </a:r>
            <a:endParaRPr lang="de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  <a:endCxn id="9" idx="1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163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F5C9EF-3567-4C7B-B5AE-AB338B3DF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557829"/>
            <a:ext cx="8503128" cy="5031295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B82A07-A6D6-4DF5-BC2C-A01BA53D8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3B722-55EF-4A86-8D1B-430DFD858C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Go to </a:t>
            </a:r>
            <a:r>
              <a:rPr lang="de-CH">
                <a:hlinkClick r:id="rId4"/>
              </a:rPr>
              <a:t>www.karger.com/campus</a:t>
            </a:r>
            <a:r>
              <a:rPr lang="de-CH"/>
              <a:t> and click ‘buy bundle’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A0CD44-B26E-44BD-A310-0E003A8ADBFD}"/>
              </a:ext>
            </a:extLst>
          </p:cNvPr>
          <p:cNvSpPr/>
          <p:nvPr/>
        </p:nvSpPr>
        <p:spPr>
          <a:xfrm>
            <a:off x="6775017" y="2050100"/>
            <a:ext cx="1201782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06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7E888-9C43-4168-806A-CC0A367C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Guide </a:t>
            </a:r>
            <a:r>
              <a:rPr lang="de-CH" err="1"/>
              <a:t>for</a:t>
            </a:r>
            <a:r>
              <a:rPr lang="de-CH"/>
              <a:t> </a:t>
            </a:r>
            <a:r>
              <a:rPr lang="de-CH" err="1"/>
              <a:t>first</a:t>
            </a:r>
            <a:r>
              <a:rPr lang="de-CH"/>
              <a:t> </a:t>
            </a:r>
            <a:r>
              <a:rPr lang="de-CH" err="1"/>
              <a:t>log-in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90932B-DF41-4128-BF77-1B47AEAF3682}"/>
              </a:ext>
            </a:extLst>
          </p:cNvPr>
          <p:cNvSpPr/>
          <p:nvPr/>
        </p:nvSpPr>
        <p:spPr>
          <a:xfrm>
            <a:off x="687975" y="2918460"/>
            <a:ext cx="2160000" cy="2160000"/>
          </a:xfrm>
          <a:prstGeom prst="rect">
            <a:avLst/>
          </a:prstGeom>
          <a:solidFill>
            <a:srgbClr val="004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1</a:t>
            </a:r>
          </a:p>
          <a:p>
            <a:pPr algn="ctr"/>
            <a:r>
              <a:rPr lang="de-CH"/>
              <a:t>Go to campus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96BE04-A96F-4A02-AB36-A4D032C78E75}"/>
              </a:ext>
            </a:extLst>
          </p:cNvPr>
          <p:cNvSpPr/>
          <p:nvPr/>
        </p:nvSpPr>
        <p:spPr>
          <a:xfrm>
            <a:off x="3431513" y="1702038"/>
            <a:ext cx="2160000" cy="2160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2a</a:t>
            </a:r>
          </a:p>
          <a:p>
            <a:pPr algn="ctr"/>
            <a:r>
              <a:rPr lang="de-CH"/>
              <a:t>Log in via new MyKarger account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4D926A-5A9E-4A95-87B5-661770482465}"/>
              </a:ext>
            </a:extLst>
          </p:cNvPr>
          <p:cNvSpPr/>
          <p:nvPr/>
        </p:nvSpPr>
        <p:spPr>
          <a:xfrm>
            <a:off x="6069651" y="2918460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 err="1"/>
              <a:t>Step</a:t>
            </a:r>
            <a:r>
              <a:rPr lang="de-CH" b="1" dirty="0"/>
              <a:t> 3</a:t>
            </a:r>
          </a:p>
          <a:p>
            <a:pPr algn="ctr"/>
            <a:r>
              <a:rPr lang="de-CH" dirty="0"/>
              <a:t>Access </a:t>
            </a:r>
            <a:r>
              <a:rPr lang="de-CH" dirty="0" err="1"/>
              <a:t>courses</a:t>
            </a:r>
            <a:endParaRPr lang="de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18336-CB6E-4512-BA77-068BAA09D50C}"/>
              </a:ext>
            </a:extLst>
          </p:cNvPr>
          <p:cNvSpPr/>
          <p:nvPr/>
        </p:nvSpPr>
        <p:spPr>
          <a:xfrm>
            <a:off x="3431513" y="4117728"/>
            <a:ext cx="2160000" cy="216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/>
              <a:t>Step 2b</a:t>
            </a:r>
          </a:p>
          <a:p>
            <a:pPr algn="ctr"/>
            <a:r>
              <a:rPr lang="de-CH"/>
              <a:t>Log in via existing MyKarger account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21A7DB54-D363-46A6-8910-59426132314E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2847975" y="2782038"/>
            <a:ext cx="5835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72A02E0-5951-4492-98B7-11F2F1323E00}"/>
              </a:ext>
            </a:extLst>
          </p:cNvPr>
          <p:cNvCxnSpPr>
            <a:cxnSpLocks/>
            <a:stCxn id="7" idx="3"/>
            <a:endCxn id="15" idx="1"/>
          </p:cNvCxnSpPr>
          <p:nvPr/>
        </p:nvCxnSpPr>
        <p:spPr>
          <a:xfrm>
            <a:off x="2847975" y="3998460"/>
            <a:ext cx="583538" cy="1199268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B98FE18C-ED7D-4F6F-844F-3075202EAC4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5591513" y="3998460"/>
            <a:ext cx="478138" cy="119926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F1A5101-6447-4E53-8413-72B7D43FDFE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591513" y="2782038"/>
            <a:ext cx="478138" cy="1216422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5162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F36284-2720-4BEA-8BCB-54D11E5E7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8EF976-EB11-423D-80DB-642A73F01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7379C7-903A-444F-8928-2BD1B3F59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Create a MyKarger account by clicking ‘sign up’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0E9D27-185F-4C29-8945-17E07746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6" y="1736722"/>
            <a:ext cx="8222399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E7F83DF-7A31-4196-9DE7-9AD0BF251B99}"/>
              </a:ext>
            </a:extLst>
          </p:cNvPr>
          <p:cNvSpPr/>
          <p:nvPr/>
        </p:nvSpPr>
        <p:spPr>
          <a:xfrm>
            <a:off x="4648042" y="4256587"/>
            <a:ext cx="3700827" cy="931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35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AD2726-E36A-4F9D-9866-A4235A36AB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F5C6E3-07A4-45C6-9A54-A387D3E9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A8172-6244-4A7A-8148-6186E4A68E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email address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38175-607A-46C3-9CDD-B987DA23E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706905"/>
            <a:ext cx="6489417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FB5C54A5-91F4-4350-A3BF-4912F5C5C278}"/>
              </a:ext>
            </a:extLst>
          </p:cNvPr>
          <p:cNvSpPr/>
          <p:nvPr/>
        </p:nvSpPr>
        <p:spPr>
          <a:xfrm>
            <a:off x="8760488" y="2918460"/>
            <a:ext cx="2821912" cy="21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err="1">
                <a:solidFill>
                  <a:schemeClr val="tx1"/>
                </a:solidFill>
              </a:rPr>
              <a:t>Important</a:t>
            </a:r>
            <a:r>
              <a:rPr lang="de-CH" b="1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de-CH" err="1">
                <a:solidFill>
                  <a:schemeClr val="tx1"/>
                </a:solidFill>
              </a:rPr>
              <a:t>Sign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up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with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your</a:t>
            </a:r>
            <a:r>
              <a:rPr lang="de-CH">
                <a:solidFill>
                  <a:schemeClr val="tx1"/>
                </a:solidFill>
              </a:rPr>
              <a:t> </a:t>
            </a:r>
            <a:r>
              <a:rPr lang="de-CH" err="1">
                <a:solidFill>
                  <a:schemeClr val="tx1"/>
                </a:solidFill>
              </a:rPr>
              <a:t>institutional</a:t>
            </a:r>
            <a:r>
              <a:rPr lang="de-CH">
                <a:solidFill>
                  <a:schemeClr val="tx1"/>
                </a:solidFill>
              </a:rPr>
              <a:t> email </a:t>
            </a:r>
            <a:r>
              <a:rPr lang="de-CH" err="1">
                <a:solidFill>
                  <a:schemeClr val="tx1"/>
                </a:solidFill>
              </a:rPr>
              <a:t>domain</a:t>
            </a:r>
            <a:r>
              <a:rPr lang="de-CH">
                <a:solidFill>
                  <a:schemeClr val="tx1"/>
                </a:solidFill>
              </a:rPr>
              <a:t> (e.g. @unibasel)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67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138DF8-6DD0-4EBC-9695-D6D4A43D02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0CCB8CF-03C3-4E35-A43C-108D8DE59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047EA2-CCA9-4508-AA3C-4BB608843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Choose a password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DB069-D1D3-47F0-8C3B-AE5CA262C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30073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36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C86A8-2D43-4DAB-BDDD-3B7D6CD1B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DF90B08-A600-4AE1-BA5C-AFD608FD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57ADB-A182-471F-B77A-DB61A55F83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Enter your name and agree to the ‘terms and conditions’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FFF371-DA5D-433E-9562-6A997914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500001" cy="4680000"/>
          </a:xfrm>
          <a:prstGeom prst="rect">
            <a:avLst/>
          </a:prstGeom>
          <a:ln w="38100">
            <a:solidFill>
              <a:srgbClr val="004B4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06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37BD51-5AF6-471C-8D6A-0E5EA3DE70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746AD4-5FE9-4CEC-82E7-6FBADADB0AB6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290EDA-D1A4-4F99-ACAA-8C35496D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Step 2a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F4FB77-3D01-444B-86AC-C50571EE26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CH"/>
              <a:t>Click ‘done’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E48D8F-FFE7-4B57-85E7-9852C76F3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1609835"/>
            <a:ext cx="644902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3770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CHAPTER SLIDES" val="SqZ55UIC"/>
  <p:tag name="ARTICULATE_DESIGN_ID_CONTENT SLIDES A" val="no2zxYNV"/>
  <p:tag name="ARTICULATE_DESIGN_ID_CONTENT SLIDES B" val="APlqq9SK"/>
  <p:tag name="ARTICULATE_DESIGN_ID_CONTENT SLIDES D" val="hOyilkZC"/>
  <p:tag name="ARTICULATE_PROJECT_OPEN" val="0"/>
  <p:tag name="ARTICULATE_SLIDE_COUNT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hapter Slides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 A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Benutzerdefiniert 1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 B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Slides C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 Slides D">
  <a:themeElements>
    <a:clrScheme name="S. Karger AG">
      <a:dk1>
        <a:sysClr val="windowText" lastClr="000000"/>
      </a:dk1>
      <a:lt1>
        <a:sysClr val="window" lastClr="FFFFFF"/>
      </a:lt1>
      <a:dk2>
        <a:srgbClr val="004B4F"/>
      </a:dk2>
      <a:lt2>
        <a:srgbClr val="E7E6E6"/>
      </a:lt2>
      <a:accent1>
        <a:srgbClr val="004B4F"/>
      </a:accent1>
      <a:accent2>
        <a:srgbClr val="FFE000"/>
      </a:accent2>
      <a:accent3>
        <a:srgbClr val="F89300"/>
      </a:accent3>
      <a:accent4>
        <a:srgbClr val="EE504E"/>
      </a:accent4>
      <a:accent5>
        <a:srgbClr val="6F4284"/>
      </a:accent5>
      <a:accent6>
        <a:srgbClr val="87D2E2"/>
      </a:accent6>
      <a:hlink>
        <a:srgbClr val="F89300"/>
      </a:hlink>
      <a:folHlink>
        <a:srgbClr val="F89300"/>
      </a:folHlink>
    </a:clrScheme>
    <a:fontScheme name="S. Karger AG - Avenir">
      <a:majorFont>
        <a:latin typeface="Avenir Blac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C0BF960084A64980DEA89DE67E0F04" ma:contentTypeVersion="1" ma:contentTypeDescription="Create a new document." ma:contentTypeScope="" ma:versionID="0773ad91dc4a926fb62ed6a6102b95d4">
  <xsd:schema xmlns:xsd="http://www.w3.org/2001/XMLSchema" xmlns:xs="http://www.w3.org/2001/XMLSchema" xmlns:p="http://schemas.microsoft.com/office/2006/metadata/properties" xmlns:ns3="13dbcf05-ea33-4c3c-9383-3c4d054296f2" targetNamespace="http://schemas.microsoft.com/office/2006/metadata/properties" ma:root="true" ma:fieldsID="a3943af72664b0430fd907147d2574a9" ns3:_="">
    <xsd:import namespace="13dbcf05-ea33-4c3c-9383-3c4d054296f2"/>
    <xsd:element name="properties">
      <xsd:complexType>
        <xsd:sequence>
          <xsd:element name="documentManagement">
            <xsd:complexType>
              <xsd:all>
                <xsd:element ref="ns3:Sira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dbcf05-ea33-4c3c-9383-3c4d054296f2" elementFormDefault="qualified">
    <xsd:import namespace="http://schemas.microsoft.com/office/2006/documentManagement/types"/>
    <xsd:import namespace="http://schemas.microsoft.com/office/infopath/2007/PartnerControls"/>
    <xsd:element name="SiraNo" ma:index="8" nillable="true" ma:displayName="SiraNo" ma:internalName="SiraN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iraNo xmlns="13dbcf05-ea33-4c3c-9383-3c4d054296f2" xsi:nil="true"/>
  </documentManagement>
</p:properties>
</file>

<file path=customXml/itemProps1.xml><?xml version="1.0" encoding="utf-8"?>
<ds:datastoreItem xmlns:ds="http://schemas.openxmlformats.org/officeDocument/2006/customXml" ds:itemID="{4DF4D6EB-DD68-4DE0-9E60-B4D4FB953404}"/>
</file>

<file path=customXml/itemProps2.xml><?xml version="1.0" encoding="utf-8"?>
<ds:datastoreItem xmlns:ds="http://schemas.openxmlformats.org/officeDocument/2006/customXml" ds:itemID="{977E80AD-6974-46CE-92D4-DEBB263430A0}"/>
</file>

<file path=customXml/itemProps3.xml><?xml version="1.0" encoding="utf-8"?>
<ds:datastoreItem xmlns:ds="http://schemas.openxmlformats.org/officeDocument/2006/customXml" ds:itemID="{94419393-EDD2-4CFB-BF16-A7686C85B094}"/>
</file>

<file path=docProps/app.xml><?xml version="1.0" encoding="utf-8"?>
<Properties xmlns="http://schemas.openxmlformats.org/officeDocument/2006/extended-properties" xmlns:vt="http://schemas.openxmlformats.org/officeDocument/2006/docPropsVTypes">
  <Template>S. Karger AG - Avenir</Template>
  <TotalTime>0</TotalTime>
  <Words>270</Words>
  <Application>Microsoft Office PowerPoint</Application>
  <PresentationFormat>Breitbild</PresentationFormat>
  <Paragraphs>68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16</vt:i4>
      </vt:variant>
    </vt:vector>
  </HeadingPairs>
  <TitlesOfParts>
    <vt:vector size="26" baseType="lpstr">
      <vt:lpstr>Arial</vt:lpstr>
      <vt:lpstr>Avenir</vt:lpstr>
      <vt:lpstr>Avenir Black</vt:lpstr>
      <vt:lpstr>Avenir Book</vt:lpstr>
      <vt:lpstr>Calibri</vt:lpstr>
      <vt:lpstr>Chapter Slides</vt:lpstr>
      <vt:lpstr>Content Slides A</vt:lpstr>
      <vt:lpstr>Content Slides B</vt:lpstr>
      <vt:lpstr>Content Slides C</vt:lpstr>
      <vt:lpstr>Content Slides D</vt:lpstr>
      <vt:lpstr>Campus:  Log-in with Institutional Email Domain </vt:lpstr>
      <vt:lpstr>Guide for first log-in</vt:lpstr>
      <vt:lpstr>Step 1</vt:lpstr>
      <vt:lpstr>Guide for first log-in</vt:lpstr>
      <vt:lpstr>Step 2a</vt:lpstr>
      <vt:lpstr>Step 2a</vt:lpstr>
      <vt:lpstr>Step 2a</vt:lpstr>
      <vt:lpstr>Step 2a</vt:lpstr>
      <vt:lpstr>Step 2a</vt:lpstr>
      <vt:lpstr>Step 2a</vt:lpstr>
      <vt:lpstr>Guide for first log-in</vt:lpstr>
      <vt:lpstr>Step 2b</vt:lpstr>
      <vt:lpstr>Step 2b</vt:lpstr>
      <vt:lpstr>Guide for first log-in</vt:lpstr>
      <vt:lpstr>Step 3</vt:lpstr>
      <vt:lpstr>If you have any log-in or access issues please contact us for assistance.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Gabrielle Zitek</dc:creator>
  <cp:lastModifiedBy>Deborah Lautenschlager</cp:lastModifiedBy>
  <cp:revision>2</cp:revision>
  <dcterms:created xsi:type="dcterms:W3CDTF">2020-03-22T09:08:51Z</dcterms:created>
  <dcterms:modified xsi:type="dcterms:W3CDTF">2021-12-08T10:10:14Z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0x0101000EC0BF960084A64980DEA89DE67E0F04</vt:lpwstr>
  </property>
  <property fmtid="{D5CDD505-2E9C-101B-9397-08002B2CF9AE}" pid="3" name="ArticulateGUID">
    <vt:lpwstr>C5FB3AD4-4EA7-4D1E-85C4-4BBCD0D7C234</vt:lpwstr>
  </property>
  <property fmtid="{D5CDD505-2E9C-101B-9397-08002B2CF9AE}" pid="4" name="ArticulatePath">
    <vt:lpwstr>https://karger365.sharepoint.com/sites/U-EducationLearningSCC/Freigegebene Dokumente/General/Bundle - Replace Karger Learn/Campus Bundle_v1</vt:lpwstr>
  </property>
</Properties>
</file>