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F5DC3-67B6-4055-B8DA-E1F8DF8F8E88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D9B245E3-220E-4D0D-9444-360F82D84363}">
      <dgm:prSet phldrT="[Metin]"/>
      <dgm:spPr/>
      <dgm:t>
        <a:bodyPr/>
        <a:lstStyle/>
        <a:p>
          <a:r>
            <a:rPr lang="tr-TR" dirty="0"/>
            <a:t>Staj günü yapılan işler bu sayfada detaylı olarak anlatılır.</a:t>
          </a:r>
        </a:p>
      </dgm:t>
    </dgm:pt>
    <dgm:pt modelId="{569E057B-8DF9-4415-B0BB-CF4F79FD0D09}" type="parTrans" cxnId="{818E2E7E-E943-46D8-A5BA-3775188432C1}">
      <dgm:prSet/>
      <dgm:spPr/>
      <dgm:t>
        <a:bodyPr/>
        <a:lstStyle/>
        <a:p>
          <a:endParaRPr lang="tr-TR"/>
        </a:p>
      </dgm:t>
    </dgm:pt>
    <dgm:pt modelId="{9CD860E2-FD73-4C38-BB7D-4EEC1927D703}" type="sibTrans" cxnId="{818E2E7E-E943-46D8-A5BA-3775188432C1}">
      <dgm:prSet/>
      <dgm:spPr/>
      <dgm:t>
        <a:bodyPr/>
        <a:lstStyle/>
        <a:p>
          <a:endParaRPr lang="tr-TR"/>
        </a:p>
      </dgm:t>
    </dgm:pt>
    <dgm:pt modelId="{FC912C1F-7AD4-4443-9EC8-8D0104B556FA}">
      <dgm:prSet phldrT="[Metin]"/>
      <dgm:spPr/>
      <dgm:t>
        <a:bodyPr/>
        <a:lstStyle/>
        <a:p>
          <a:r>
            <a:rPr lang="tr-TR" dirty="0"/>
            <a:t>Bu sayfaya stajın tek bir günü yazılmaz. Bu sayfadan her bir staj için toplam 10 sayfa ayrılmıştır. Bir sayfada 2,3,4 gerekirse 5 gün birden yazılabilir. </a:t>
          </a:r>
        </a:p>
      </dgm:t>
    </dgm:pt>
    <dgm:pt modelId="{C26702BF-A6D3-4CEF-B52D-45D809DDC034}" type="parTrans" cxnId="{81A61D5E-9D07-47AB-AAB7-CFE1D9C78DEE}">
      <dgm:prSet/>
      <dgm:spPr/>
      <dgm:t>
        <a:bodyPr/>
        <a:lstStyle/>
        <a:p>
          <a:endParaRPr lang="tr-TR"/>
        </a:p>
      </dgm:t>
    </dgm:pt>
    <dgm:pt modelId="{960F1D80-B7F8-4768-B6B1-17A455EA8468}" type="sibTrans" cxnId="{81A61D5E-9D07-47AB-AAB7-CFE1D9C78DEE}">
      <dgm:prSet/>
      <dgm:spPr/>
      <dgm:t>
        <a:bodyPr/>
        <a:lstStyle/>
        <a:p>
          <a:endParaRPr lang="tr-TR"/>
        </a:p>
      </dgm:t>
    </dgm:pt>
    <dgm:pt modelId="{D63F875B-7FD3-4745-AC36-AF6A7ADB8946}" type="pres">
      <dgm:prSet presAssocID="{40CF5DC3-67B6-4055-B8DA-E1F8DF8F8E88}" presName="Name0" presStyleCnt="0">
        <dgm:presLayoutVars>
          <dgm:chMax val="7"/>
          <dgm:chPref val="7"/>
          <dgm:dir/>
        </dgm:presLayoutVars>
      </dgm:prSet>
      <dgm:spPr/>
    </dgm:pt>
    <dgm:pt modelId="{65B50BDB-37C4-441C-85B3-02FADFBE0EE2}" type="pres">
      <dgm:prSet presAssocID="{40CF5DC3-67B6-4055-B8DA-E1F8DF8F8E88}" presName="Name1" presStyleCnt="0"/>
      <dgm:spPr/>
    </dgm:pt>
    <dgm:pt modelId="{44DB39A1-E4AA-43BF-A97C-216BDC9D5D0C}" type="pres">
      <dgm:prSet presAssocID="{40CF5DC3-67B6-4055-B8DA-E1F8DF8F8E88}" presName="cycle" presStyleCnt="0"/>
      <dgm:spPr/>
    </dgm:pt>
    <dgm:pt modelId="{2101E048-3F57-46E9-8910-4AF8D4F8D8E4}" type="pres">
      <dgm:prSet presAssocID="{40CF5DC3-67B6-4055-B8DA-E1F8DF8F8E88}" presName="srcNode" presStyleLbl="node1" presStyleIdx="0" presStyleCnt="2"/>
      <dgm:spPr/>
    </dgm:pt>
    <dgm:pt modelId="{EBBED1FA-EFE5-4DCE-A20A-85B9F550B3CD}" type="pres">
      <dgm:prSet presAssocID="{40CF5DC3-67B6-4055-B8DA-E1F8DF8F8E88}" presName="conn" presStyleLbl="parChTrans1D2" presStyleIdx="0" presStyleCnt="1"/>
      <dgm:spPr/>
    </dgm:pt>
    <dgm:pt modelId="{18C667B9-62DD-42EA-A113-E9E69C89FED5}" type="pres">
      <dgm:prSet presAssocID="{40CF5DC3-67B6-4055-B8DA-E1F8DF8F8E88}" presName="extraNode" presStyleLbl="node1" presStyleIdx="0" presStyleCnt="2"/>
      <dgm:spPr/>
    </dgm:pt>
    <dgm:pt modelId="{45C8B851-0D07-4224-B84F-BF287F72F865}" type="pres">
      <dgm:prSet presAssocID="{40CF5DC3-67B6-4055-B8DA-E1F8DF8F8E88}" presName="dstNode" presStyleLbl="node1" presStyleIdx="0" presStyleCnt="2"/>
      <dgm:spPr/>
    </dgm:pt>
    <dgm:pt modelId="{6FA4387E-C562-4464-80FB-D2A58CA1012A}" type="pres">
      <dgm:prSet presAssocID="{D9B245E3-220E-4D0D-9444-360F82D84363}" presName="text_1" presStyleLbl="node1" presStyleIdx="0" presStyleCnt="2">
        <dgm:presLayoutVars>
          <dgm:bulletEnabled val="1"/>
        </dgm:presLayoutVars>
      </dgm:prSet>
      <dgm:spPr/>
    </dgm:pt>
    <dgm:pt modelId="{73812327-46B7-4B24-B1BD-03CC437BE8EE}" type="pres">
      <dgm:prSet presAssocID="{D9B245E3-220E-4D0D-9444-360F82D84363}" presName="accent_1" presStyleCnt="0"/>
      <dgm:spPr/>
    </dgm:pt>
    <dgm:pt modelId="{04351751-7ED5-443F-9031-62A34318B3F0}" type="pres">
      <dgm:prSet presAssocID="{D9B245E3-220E-4D0D-9444-360F82D84363}" presName="accentRepeatNode" presStyleLbl="solidFgAcc1" presStyleIdx="0" presStyleCnt="2"/>
      <dgm:spPr/>
    </dgm:pt>
    <dgm:pt modelId="{1DA3B10A-455C-43A7-8B5A-F1FCA19B362F}" type="pres">
      <dgm:prSet presAssocID="{FC912C1F-7AD4-4443-9EC8-8D0104B556FA}" presName="text_2" presStyleLbl="node1" presStyleIdx="1" presStyleCnt="2">
        <dgm:presLayoutVars>
          <dgm:bulletEnabled val="1"/>
        </dgm:presLayoutVars>
      </dgm:prSet>
      <dgm:spPr/>
    </dgm:pt>
    <dgm:pt modelId="{C96E57C7-392E-4433-9F33-D26567F00CA2}" type="pres">
      <dgm:prSet presAssocID="{FC912C1F-7AD4-4443-9EC8-8D0104B556FA}" presName="accent_2" presStyleCnt="0"/>
      <dgm:spPr/>
    </dgm:pt>
    <dgm:pt modelId="{5289EE42-FB6A-434A-8A05-F2D2F6C64EAE}" type="pres">
      <dgm:prSet presAssocID="{FC912C1F-7AD4-4443-9EC8-8D0104B556FA}" presName="accentRepeatNode" presStyleLbl="solidFgAcc1" presStyleIdx="1" presStyleCnt="2"/>
      <dgm:spPr/>
    </dgm:pt>
  </dgm:ptLst>
  <dgm:cxnLst>
    <dgm:cxn modelId="{81A61D5E-9D07-47AB-AAB7-CFE1D9C78DEE}" srcId="{40CF5DC3-67B6-4055-B8DA-E1F8DF8F8E88}" destId="{FC912C1F-7AD4-4443-9EC8-8D0104B556FA}" srcOrd="1" destOrd="0" parTransId="{C26702BF-A6D3-4CEF-B52D-45D809DDC034}" sibTransId="{960F1D80-B7F8-4768-B6B1-17A455EA8468}"/>
    <dgm:cxn modelId="{D2EE2878-3058-4953-B415-04D84C25E467}" type="presOf" srcId="{40CF5DC3-67B6-4055-B8DA-E1F8DF8F8E88}" destId="{D63F875B-7FD3-4745-AC36-AF6A7ADB8946}" srcOrd="0" destOrd="0" presId="urn:microsoft.com/office/officeart/2008/layout/VerticalCurvedList"/>
    <dgm:cxn modelId="{818E2E7E-E943-46D8-A5BA-3775188432C1}" srcId="{40CF5DC3-67B6-4055-B8DA-E1F8DF8F8E88}" destId="{D9B245E3-220E-4D0D-9444-360F82D84363}" srcOrd="0" destOrd="0" parTransId="{569E057B-8DF9-4415-B0BB-CF4F79FD0D09}" sibTransId="{9CD860E2-FD73-4C38-BB7D-4EEC1927D703}"/>
    <dgm:cxn modelId="{B4E3A77F-6DE9-4BD0-9654-113663D03B74}" type="presOf" srcId="{D9B245E3-220E-4D0D-9444-360F82D84363}" destId="{6FA4387E-C562-4464-80FB-D2A58CA1012A}" srcOrd="0" destOrd="0" presId="urn:microsoft.com/office/officeart/2008/layout/VerticalCurvedList"/>
    <dgm:cxn modelId="{4A46588B-1D82-463A-9AA8-A121DAC022AB}" type="presOf" srcId="{FC912C1F-7AD4-4443-9EC8-8D0104B556FA}" destId="{1DA3B10A-455C-43A7-8B5A-F1FCA19B362F}" srcOrd="0" destOrd="0" presId="urn:microsoft.com/office/officeart/2008/layout/VerticalCurvedList"/>
    <dgm:cxn modelId="{D1960B95-2D85-42EB-B4B4-9A3FB5E88BD0}" type="presOf" srcId="{9CD860E2-FD73-4C38-BB7D-4EEC1927D703}" destId="{EBBED1FA-EFE5-4DCE-A20A-85B9F550B3CD}" srcOrd="0" destOrd="0" presId="urn:microsoft.com/office/officeart/2008/layout/VerticalCurvedList"/>
    <dgm:cxn modelId="{C1046B9D-D8FA-4B8E-BCAB-DD0BD2983660}" type="presParOf" srcId="{D63F875B-7FD3-4745-AC36-AF6A7ADB8946}" destId="{65B50BDB-37C4-441C-85B3-02FADFBE0EE2}" srcOrd="0" destOrd="0" presId="urn:microsoft.com/office/officeart/2008/layout/VerticalCurvedList"/>
    <dgm:cxn modelId="{44CE360A-2BE0-4EF6-B87F-FDD418DF0A10}" type="presParOf" srcId="{65B50BDB-37C4-441C-85B3-02FADFBE0EE2}" destId="{44DB39A1-E4AA-43BF-A97C-216BDC9D5D0C}" srcOrd="0" destOrd="0" presId="urn:microsoft.com/office/officeart/2008/layout/VerticalCurvedList"/>
    <dgm:cxn modelId="{7D838667-4B60-489B-876C-D1EB136E7B46}" type="presParOf" srcId="{44DB39A1-E4AA-43BF-A97C-216BDC9D5D0C}" destId="{2101E048-3F57-46E9-8910-4AF8D4F8D8E4}" srcOrd="0" destOrd="0" presId="urn:microsoft.com/office/officeart/2008/layout/VerticalCurvedList"/>
    <dgm:cxn modelId="{9349A80A-DDCA-44D4-9EA3-FCE678EF0A8F}" type="presParOf" srcId="{44DB39A1-E4AA-43BF-A97C-216BDC9D5D0C}" destId="{EBBED1FA-EFE5-4DCE-A20A-85B9F550B3CD}" srcOrd="1" destOrd="0" presId="urn:microsoft.com/office/officeart/2008/layout/VerticalCurvedList"/>
    <dgm:cxn modelId="{3509B937-A064-4B55-B1FF-36A14079E26C}" type="presParOf" srcId="{44DB39A1-E4AA-43BF-A97C-216BDC9D5D0C}" destId="{18C667B9-62DD-42EA-A113-E9E69C89FED5}" srcOrd="2" destOrd="0" presId="urn:microsoft.com/office/officeart/2008/layout/VerticalCurvedList"/>
    <dgm:cxn modelId="{E6634FB2-912A-4B7E-B5B5-7CA58795D317}" type="presParOf" srcId="{44DB39A1-E4AA-43BF-A97C-216BDC9D5D0C}" destId="{45C8B851-0D07-4224-B84F-BF287F72F865}" srcOrd="3" destOrd="0" presId="urn:microsoft.com/office/officeart/2008/layout/VerticalCurvedList"/>
    <dgm:cxn modelId="{F547A143-58DC-4DB4-B6DC-E6AC2B7D90D2}" type="presParOf" srcId="{65B50BDB-37C4-441C-85B3-02FADFBE0EE2}" destId="{6FA4387E-C562-4464-80FB-D2A58CA1012A}" srcOrd="1" destOrd="0" presId="urn:microsoft.com/office/officeart/2008/layout/VerticalCurvedList"/>
    <dgm:cxn modelId="{C4EEE5D9-3D25-4FB1-92E4-097141A87602}" type="presParOf" srcId="{65B50BDB-37C4-441C-85B3-02FADFBE0EE2}" destId="{73812327-46B7-4B24-B1BD-03CC437BE8EE}" srcOrd="2" destOrd="0" presId="urn:microsoft.com/office/officeart/2008/layout/VerticalCurvedList"/>
    <dgm:cxn modelId="{E26C8E99-DE92-4818-B445-76DAC7015900}" type="presParOf" srcId="{73812327-46B7-4B24-B1BD-03CC437BE8EE}" destId="{04351751-7ED5-443F-9031-62A34318B3F0}" srcOrd="0" destOrd="0" presId="urn:microsoft.com/office/officeart/2008/layout/VerticalCurvedList"/>
    <dgm:cxn modelId="{93FD94D5-90C9-42F5-889D-6D581787BA41}" type="presParOf" srcId="{65B50BDB-37C4-441C-85B3-02FADFBE0EE2}" destId="{1DA3B10A-455C-43A7-8B5A-F1FCA19B362F}" srcOrd="3" destOrd="0" presId="urn:microsoft.com/office/officeart/2008/layout/VerticalCurvedList"/>
    <dgm:cxn modelId="{63AC6815-8EB3-4A24-8B11-CF199AA5FD28}" type="presParOf" srcId="{65B50BDB-37C4-441C-85B3-02FADFBE0EE2}" destId="{C96E57C7-392E-4433-9F33-D26567F00CA2}" srcOrd="4" destOrd="0" presId="urn:microsoft.com/office/officeart/2008/layout/VerticalCurvedList"/>
    <dgm:cxn modelId="{760AEADB-16F2-41E0-93FD-B71635C57FC2}" type="presParOf" srcId="{C96E57C7-392E-4433-9F33-D26567F00CA2}" destId="{5289EE42-FB6A-434A-8A05-F2D2F6C64EA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87D4DE-63AA-449B-9C34-17535909A14A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0A91CD74-1828-427A-B48A-28A90FD2E4F8}">
      <dgm:prSet custT="1"/>
      <dgm:spPr/>
      <dgm:t>
        <a:bodyPr/>
        <a:lstStyle/>
        <a:p>
          <a:r>
            <a:rPr lang="tr-TR" sz="2000" dirty="0">
              <a:solidFill>
                <a:schemeClr val="bg1"/>
              </a:solidFill>
            </a:rPr>
            <a:t>Stajın yapıldığı yerin adı yazılacak</a:t>
          </a:r>
        </a:p>
      </dgm:t>
    </dgm:pt>
    <dgm:pt modelId="{E36328D6-448D-4DE6-8C16-D4D6A872F051}" type="sibTrans" cxnId="{9055D5B9-D4C3-4991-9CA0-2B7D47D75C60}">
      <dgm:prSet/>
      <dgm:spPr/>
      <dgm:t>
        <a:bodyPr/>
        <a:lstStyle/>
        <a:p>
          <a:endParaRPr lang="tr-TR"/>
        </a:p>
      </dgm:t>
    </dgm:pt>
    <dgm:pt modelId="{83EA24DB-B93E-4A08-83BE-222BBAE8CA9B}" type="parTrans" cxnId="{9055D5B9-D4C3-4991-9CA0-2B7D47D75C60}">
      <dgm:prSet/>
      <dgm:spPr/>
      <dgm:t>
        <a:bodyPr/>
        <a:lstStyle/>
        <a:p>
          <a:endParaRPr lang="tr-TR"/>
        </a:p>
      </dgm:t>
    </dgm:pt>
    <dgm:pt modelId="{BA5DA64F-321D-4D45-8E8B-AE3FF1E00EDF}" type="pres">
      <dgm:prSet presAssocID="{ED87D4DE-63AA-449B-9C34-17535909A14A}" presName="linear" presStyleCnt="0">
        <dgm:presLayoutVars>
          <dgm:animLvl val="lvl"/>
          <dgm:resizeHandles val="exact"/>
        </dgm:presLayoutVars>
      </dgm:prSet>
      <dgm:spPr/>
    </dgm:pt>
    <dgm:pt modelId="{063D1A41-E837-4642-ADC8-B146E9B94A5C}" type="pres">
      <dgm:prSet presAssocID="{0A91CD74-1828-427A-B48A-28A90FD2E4F8}" presName="parentText" presStyleLbl="node1" presStyleIdx="0" presStyleCnt="1" custScaleX="56553" custScaleY="29393" custLinFactY="-55948" custLinFactNeighborX="-12521" custLinFactNeighborY="-100000">
        <dgm:presLayoutVars>
          <dgm:chMax val="0"/>
          <dgm:bulletEnabled val="1"/>
        </dgm:presLayoutVars>
      </dgm:prSet>
      <dgm:spPr/>
    </dgm:pt>
  </dgm:ptLst>
  <dgm:cxnLst>
    <dgm:cxn modelId="{1000D77C-DE65-4DDB-AF58-90C929CEE436}" type="presOf" srcId="{ED87D4DE-63AA-449B-9C34-17535909A14A}" destId="{BA5DA64F-321D-4D45-8E8B-AE3FF1E00EDF}" srcOrd="0" destOrd="0" presId="urn:microsoft.com/office/officeart/2005/8/layout/vList2"/>
    <dgm:cxn modelId="{7065AD89-684E-4EB2-B5AA-060277B59B75}" type="presOf" srcId="{0A91CD74-1828-427A-B48A-28A90FD2E4F8}" destId="{063D1A41-E837-4642-ADC8-B146E9B94A5C}" srcOrd="0" destOrd="0" presId="urn:microsoft.com/office/officeart/2005/8/layout/vList2"/>
    <dgm:cxn modelId="{9055D5B9-D4C3-4991-9CA0-2B7D47D75C60}" srcId="{ED87D4DE-63AA-449B-9C34-17535909A14A}" destId="{0A91CD74-1828-427A-B48A-28A90FD2E4F8}" srcOrd="0" destOrd="0" parTransId="{83EA24DB-B93E-4A08-83BE-222BBAE8CA9B}" sibTransId="{E36328D6-448D-4DE6-8C16-D4D6A872F051}"/>
    <dgm:cxn modelId="{0897C49E-ACA4-4FC4-BEA8-E0359ED6E9A6}" type="presParOf" srcId="{BA5DA64F-321D-4D45-8E8B-AE3FF1E00EDF}" destId="{063D1A41-E837-4642-ADC8-B146E9B94A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ED1FA-EFE5-4DCE-A20A-85B9F550B3CD}">
      <dsp:nvSpPr>
        <dsp:cNvPr id="0" name=""/>
        <dsp:cNvSpPr/>
      </dsp:nvSpPr>
      <dsp:spPr>
        <a:xfrm>
          <a:off x="-2802682" y="-434651"/>
          <a:ext cx="3364954" cy="3364954"/>
        </a:xfrm>
        <a:prstGeom prst="blockArc">
          <a:avLst>
            <a:gd name="adj1" fmla="val 18900000"/>
            <a:gd name="adj2" fmla="val 2700000"/>
            <a:gd name="adj3" fmla="val 64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4387E-C562-4464-80FB-D2A58CA1012A}">
      <dsp:nvSpPr>
        <dsp:cNvPr id="0" name=""/>
        <dsp:cNvSpPr/>
      </dsp:nvSpPr>
      <dsp:spPr>
        <a:xfrm>
          <a:off x="458763" y="356528"/>
          <a:ext cx="6566004" cy="7129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5910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Staj günü yapılan işler bu sayfada detaylı olarak anlatılır.</a:t>
          </a:r>
        </a:p>
      </dsp:txBody>
      <dsp:txXfrm>
        <a:off x="458763" y="356528"/>
        <a:ext cx="6566004" cy="712957"/>
      </dsp:txXfrm>
    </dsp:sp>
    <dsp:sp modelId="{04351751-7ED5-443F-9031-62A34318B3F0}">
      <dsp:nvSpPr>
        <dsp:cNvPr id="0" name=""/>
        <dsp:cNvSpPr/>
      </dsp:nvSpPr>
      <dsp:spPr>
        <a:xfrm>
          <a:off x="13164" y="267409"/>
          <a:ext cx="891196" cy="8911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3B10A-455C-43A7-8B5A-F1FCA19B362F}">
      <dsp:nvSpPr>
        <dsp:cNvPr id="0" name=""/>
        <dsp:cNvSpPr/>
      </dsp:nvSpPr>
      <dsp:spPr>
        <a:xfrm>
          <a:off x="458763" y="1426164"/>
          <a:ext cx="6566004" cy="71295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5910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Bu sayfaya stajın tek bir günü yazılmaz. Bu sayfadan her bir staj için toplam 10 sayfa ayrılmıştır. Bir sayfada 2,3,4 gerekirse 5 gün birden yazılabilir. </a:t>
          </a:r>
        </a:p>
      </dsp:txBody>
      <dsp:txXfrm>
        <a:off x="458763" y="1426164"/>
        <a:ext cx="6566004" cy="712957"/>
      </dsp:txXfrm>
    </dsp:sp>
    <dsp:sp modelId="{5289EE42-FB6A-434A-8A05-F2D2F6C64EAE}">
      <dsp:nvSpPr>
        <dsp:cNvPr id="0" name=""/>
        <dsp:cNvSpPr/>
      </dsp:nvSpPr>
      <dsp:spPr>
        <a:xfrm>
          <a:off x="13164" y="1337045"/>
          <a:ext cx="891196" cy="8911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D1A41-E837-4642-ADC8-B146E9B94A5C}">
      <dsp:nvSpPr>
        <dsp:cNvPr id="0" name=""/>
        <dsp:cNvSpPr/>
      </dsp:nvSpPr>
      <dsp:spPr>
        <a:xfrm>
          <a:off x="586130" y="0"/>
          <a:ext cx="3602001" cy="35215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>
              <a:solidFill>
                <a:schemeClr val="bg1"/>
              </a:solidFill>
            </a:rPr>
            <a:t>Stajın yapıldığı yerin adı yazılacak</a:t>
          </a:r>
        </a:p>
      </dsp:txBody>
      <dsp:txXfrm>
        <a:off x="603321" y="17191"/>
        <a:ext cx="3567619" cy="317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21372D-B4C2-4E32-BA01-26EA8391C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0B2CF0A-184D-40DD-8E50-DA0C9F796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304C8FA-9A3F-47EC-A17E-02016664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C0A020E-49A2-4ED6-9D99-B83D2C89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2A40F1-4142-4EE5-9FBC-1B1C1CF1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01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9F4D41-4682-4D21-ACEA-7CAC8E04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991FB26-F34B-4178-BD8D-E6C0B192E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BAD2D7-1A2E-4C88-B400-1EE94D5F6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A0CF64-FD14-4EE9-BD78-1FD59F55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30DFBD-E247-4AB2-8D2A-D402DAA7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75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E6D2CCA-9506-4619-A805-EB006D112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61F1005-A5E2-4A0D-9D82-A9E3EDE7D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4BB3D7-295D-462D-8708-254EE24FB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BBE7AB-1654-4390-B723-377F1969F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D50CCF-C7F3-4868-BFBF-5E845802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36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A4B5BA-06BF-4423-BD55-BCBFCA59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AEA4C5-A7A5-43D1-B2E3-9655203E2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1572E8-93CE-4BD5-B205-BBFA59E4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AD6831-1EC8-4BAD-945B-787789126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2E3023-1969-43E7-9862-3CD016D3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43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28A607-77CA-4BCE-AD3E-783E508E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5BD5D22-B71B-4107-AF1F-0016DA9C7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2FA6F4-47D6-45BC-9113-C7AFBA44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37183B-4DAF-4077-85DA-CBA61CAD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6DF03B-10D4-4A0F-B0B9-502D1D16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84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0D0F69-86E4-4292-87AE-AE6575CD4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1AE7EE-9E8E-436F-AA9F-42B20C57D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219132-4CF6-4DA4-B8FD-6057BDCE8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6A8FC8-984C-4E7F-93FE-CA6D6F5A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7761074-E5EE-430F-B5AB-9D177446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2E86DF7-7A18-4C16-8525-C0405B5F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8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CE6D22-D1F6-47B3-9DDA-84D527D63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6A62B0-7820-4022-A020-2A1C37078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693F8E1-7960-49AC-B0C0-D70349C61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0CE0C62-29FB-4858-AB22-9086810B6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18690BB-DE6D-40B9-A608-9F751582E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89DD675-1602-4EF4-895E-31943254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F2BAEAF-7F22-4FE0-995E-8C98E8C3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DB28141-20CD-4818-8818-E4F9512E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40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04CA1B-8252-4CC9-8E12-DBB93CE2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99F3967-444C-4998-B5B2-8D8E85DD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38F3C0B-1E28-4952-8C74-68889299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BC0A6EE-8AF2-46AF-9BF6-5F2815D8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3E19E19-870F-49C4-AE1C-2CF24EFA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75DC7A4-4C36-4692-A219-66DE2BBA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3D6AC3F-C255-4642-9764-D75D6405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B0733D-8222-469F-B601-015AEF64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4CCCD8-FC6D-442F-8AD5-0B336187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B63DCE9-407A-475F-A918-BCFF7DF4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BE1230C-273C-40DF-96C3-ADCD3CDE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1CC755B-FBEF-48EA-814B-A1BC71BE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B98BFDB-D1EA-46A6-9990-FA1F305D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01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7ACD42-A273-41BC-9D64-DC9769685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2608955-9E6A-4E27-A185-6B54C45BF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90F1E5B-B76C-43FC-AF77-ACA023D05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CE28F12-897C-422D-B4C0-D528C27C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8564066-D28D-48AF-9A4B-83B3F3F8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F6A76CF-2690-41AD-848C-E95B1731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1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8ED288-24A2-4EDD-9FB5-2119BDB2E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15442D5-DE40-4EC0-BACC-84DCF7C65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DB9BA4-10D0-4795-8145-DFC12778A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6EF7-5F47-439D-9A79-0532FB3D9AD2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3DE66D3-AA8A-4523-90CE-9AD24D928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BBEA2F-ECEC-494F-94A9-5E04ED50C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F848-A79C-4DC5-89FC-7652DE1767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45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 /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12" Type="http://schemas.microsoft.com/office/2007/relationships/diagramDrawing" Target="../diagrams/drawing2.xml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11" Type="http://schemas.openxmlformats.org/officeDocument/2006/relationships/diagramColors" Target="../diagrams/colors2.xml" /><Relationship Id="rId5" Type="http://schemas.openxmlformats.org/officeDocument/2006/relationships/diagramQuickStyle" Target="../diagrams/quickStyle1.xml" /><Relationship Id="rId10" Type="http://schemas.openxmlformats.org/officeDocument/2006/relationships/diagramQuickStyle" Target="../diagrams/quickStyle2.xml" /><Relationship Id="rId4" Type="http://schemas.openxmlformats.org/officeDocument/2006/relationships/diagramLayout" Target="../diagrams/layout1.xml" /><Relationship Id="rId9" Type="http://schemas.openxmlformats.org/officeDocument/2006/relationships/diagramLayout" Target="../diagrams/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CF46FD98-FA3D-4EFE-85BB-1D4FC4816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143" y="-1"/>
            <a:ext cx="4782577" cy="68580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D6BB78C-D70D-4447-94F1-81765FC07BBC}"/>
              </a:ext>
            </a:extLst>
          </p:cNvPr>
          <p:cNvSpPr/>
          <p:nvPr/>
        </p:nvSpPr>
        <p:spPr>
          <a:xfrm>
            <a:off x="7850150" y="1818479"/>
            <a:ext cx="3693694" cy="3607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Her öğrenciye ait yalnızca 1 adet staj defteri verilir. </a:t>
            </a:r>
          </a:p>
          <a:p>
            <a:pPr algn="ctr"/>
            <a:r>
              <a:rPr lang="tr-TR" dirty="0"/>
              <a:t>Bütün stajlar için bu defter kullanılacaktır. </a:t>
            </a:r>
          </a:p>
          <a:p>
            <a:pPr algn="ctr"/>
            <a:r>
              <a:rPr lang="tr-TR" dirty="0"/>
              <a:t>Staj I-V içeriğinin hepsi bu defterde yer alacaktır. Staj defteri doldururken buna dikkat edilmelidir.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FCA69281-554C-4119-BA52-42CB0D4F6DA0}"/>
              </a:ext>
            </a:extLst>
          </p:cNvPr>
          <p:cNvSpPr txBox="1"/>
          <p:nvPr/>
        </p:nvSpPr>
        <p:spPr>
          <a:xfrm>
            <a:off x="4961452" y="5930835"/>
            <a:ext cx="204450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Giriş yılı yazılacak</a:t>
            </a:r>
          </a:p>
        </p:txBody>
      </p:sp>
    </p:spTree>
    <p:extLst>
      <p:ext uri="{BB962C8B-B14F-4D97-AF65-F5344CB8AC3E}">
        <p14:creationId xmlns:p14="http://schemas.microsoft.com/office/powerpoint/2010/main" val="304867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C760F718-9C35-4627-942B-5A612ACD4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650" y="214402"/>
            <a:ext cx="6444289" cy="6643598"/>
          </a:xfrm>
          <a:prstGeom prst="rect">
            <a:avLst/>
          </a:prstGeom>
          <a:ln>
            <a:noFill/>
          </a:ln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8ABE554B-A0C4-41C5-82B6-667F3B1544F6}"/>
              </a:ext>
            </a:extLst>
          </p:cNvPr>
          <p:cNvSpPr txBox="1"/>
          <p:nvPr/>
        </p:nvSpPr>
        <p:spPr>
          <a:xfrm>
            <a:off x="4051495" y="2335237"/>
            <a:ext cx="204450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BOŞ BIRAKILACAK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EDDCBBC3-CD99-49A3-87E2-EB5BF0FDF1F1}"/>
              </a:ext>
            </a:extLst>
          </p:cNvPr>
          <p:cNvSpPr txBox="1"/>
          <p:nvPr/>
        </p:nvSpPr>
        <p:spPr>
          <a:xfrm>
            <a:off x="4973484" y="4979278"/>
            <a:ext cx="204450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Giriş yılı yazılacak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FCD45A4F-5E9F-42BC-BAE8-46E0BD67EBCA}"/>
              </a:ext>
            </a:extLst>
          </p:cNvPr>
          <p:cNvSpPr txBox="1"/>
          <p:nvPr/>
        </p:nvSpPr>
        <p:spPr>
          <a:xfrm>
            <a:off x="6789766" y="3668552"/>
            <a:ext cx="236626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Öğrencinin Adı Soyadı </a:t>
            </a:r>
          </a:p>
          <a:p>
            <a:pPr algn="ctr"/>
            <a:r>
              <a:rPr lang="tr-TR" dirty="0">
                <a:solidFill>
                  <a:schemeClr val="tx1"/>
                </a:solidFill>
              </a:rPr>
              <a:t>İmzası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64E873AA-CCF3-4C74-8699-5D1C12998B3A}"/>
              </a:ext>
            </a:extLst>
          </p:cNvPr>
          <p:cNvSpPr txBox="1"/>
          <p:nvPr/>
        </p:nvSpPr>
        <p:spPr>
          <a:xfrm>
            <a:off x="4319822" y="3674700"/>
            <a:ext cx="204450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BOŞ BIRAKILACAK</a:t>
            </a:r>
          </a:p>
        </p:txBody>
      </p:sp>
    </p:spTree>
    <p:extLst>
      <p:ext uri="{BB962C8B-B14F-4D97-AF65-F5344CB8AC3E}">
        <p14:creationId xmlns:p14="http://schemas.microsoft.com/office/powerpoint/2010/main" val="49136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2D70DB27-A817-4934-B20A-C803E71198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350"/>
          <a:stretch/>
        </p:blipFill>
        <p:spPr>
          <a:xfrm>
            <a:off x="2256331" y="403751"/>
            <a:ext cx="6802640" cy="5983283"/>
          </a:xfrm>
          <a:prstGeom prst="rect">
            <a:avLst/>
          </a:prstGeom>
          <a:ln>
            <a:noFill/>
          </a:ln>
        </p:spPr>
      </p:pic>
      <p:sp>
        <p:nvSpPr>
          <p:cNvPr id="34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FE2BD198-8D0B-439D-B69E-7089216128C9}"/>
              </a:ext>
            </a:extLst>
          </p:cNvPr>
          <p:cNvSpPr txBox="1"/>
          <p:nvPr/>
        </p:nvSpPr>
        <p:spPr>
          <a:xfrm>
            <a:off x="9100937" y="1833358"/>
            <a:ext cx="3007894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STAJ I-20 	iş günü</a:t>
            </a:r>
          </a:p>
          <a:p>
            <a:r>
              <a:rPr lang="tr-TR" dirty="0"/>
              <a:t>STAJ II- 30 iş günü</a:t>
            </a:r>
          </a:p>
          <a:p>
            <a:r>
              <a:rPr lang="tr-TR" dirty="0"/>
              <a:t>STAJ III-20 iş günü</a:t>
            </a:r>
          </a:p>
          <a:p>
            <a:r>
              <a:rPr lang="tr-TR" dirty="0"/>
              <a:t>STAJ IV-35 iş günü</a:t>
            </a:r>
          </a:p>
          <a:p>
            <a:r>
              <a:rPr lang="tr-TR" dirty="0"/>
              <a:t>STAJ V-35 iş günü 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FD2FD0F1-57D7-4E6C-96AC-7B6300A9DD35}"/>
              </a:ext>
            </a:extLst>
          </p:cNvPr>
          <p:cNvSpPr txBox="1"/>
          <p:nvPr/>
        </p:nvSpPr>
        <p:spPr>
          <a:xfrm>
            <a:off x="3387812" y="5787937"/>
            <a:ext cx="315236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Sorumlu olan kişi </a:t>
            </a:r>
            <a:r>
              <a:rPr lang="tr-TR"/>
              <a:t>eczacı doldurması </a:t>
            </a:r>
            <a:r>
              <a:rPr lang="tr-TR" dirty="0"/>
              <a:t>gerekiyor.</a:t>
            </a:r>
          </a:p>
        </p:txBody>
      </p:sp>
    </p:spTree>
    <p:extLst>
      <p:ext uri="{BB962C8B-B14F-4D97-AF65-F5344CB8AC3E}">
        <p14:creationId xmlns:p14="http://schemas.microsoft.com/office/powerpoint/2010/main" val="396090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52D8A1E2-4F78-450E-A9DC-2BB681DDE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48" y="35490"/>
            <a:ext cx="5560705" cy="6871767"/>
          </a:xfrm>
          <a:prstGeom prst="rect">
            <a:avLst/>
          </a:prstGeom>
          <a:ln>
            <a:noFill/>
          </a:ln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B5364DE3-136E-4478-B563-D92306C72EF3}"/>
              </a:ext>
            </a:extLst>
          </p:cNvPr>
          <p:cNvSpPr txBox="1"/>
          <p:nvPr/>
        </p:nvSpPr>
        <p:spPr>
          <a:xfrm>
            <a:off x="3605401" y="5859377"/>
            <a:ext cx="7487716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Stajlar 20,30 ve 35 günlük olduğundan ve bu kısmın tamamı 60 günlük bir çizelge olduğundan fazla olan kısmı boş kacaktır. Fakat boş kalan </a:t>
            </a:r>
            <a:r>
              <a:rPr lang="tr-TR"/>
              <a:t>kısımlar olsa </a:t>
            </a:r>
            <a:r>
              <a:rPr lang="tr-TR" dirty="0"/>
              <a:t>bile stajyer sorumlusunun boş kalan sayfaların altında kısmı imzalaması gerekir.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01610C4-2C44-4B34-8BCB-3402B37BE1EE}"/>
              </a:ext>
            </a:extLst>
          </p:cNvPr>
          <p:cNvSpPr txBox="1"/>
          <p:nvPr/>
        </p:nvSpPr>
        <p:spPr>
          <a:xfrm>
            <a:off x="6488498" y="1394530"/>
            <a:ext cx="487845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Çalışma saatleri aralık olarak belirtilmelidir. Günlük minimum 8 saat olmalıdır. </a:t>
            </a:r>
            <a:r>
              <a:rPr lang="tr-TR" dirty="0" err="1"/>
              <a:t>Örn</a:t>
            </a:r>
            <a:r>
              <a:rPr lang="tr-TR" dirty="0"/>
              <a:t>: 09.00-17.00</a:t>
            </a:r>
          </a:p>
        </p:txBody>
      </p:sp>
    </p:spTree>
    <p:extLst>
      <p:ext uri="{BB962C8B-B14F-4D97-AF65-F5344CB8AC3E}">
        <p14:creationId xmlns:p14="http://schemas.microsoft.com/office/powerpoint/2010/main" val="423824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262F9625-D49B-4CFD-954A-23331259E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019" y="4329"/>
            <a:ext cx="6739961" cy="6562926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C94446C7-B429-45F5-92D8-6BE9DA2C3001}"/>
              </a:ext>
            </a:extLst>
          </p:cNvPr>
          <p:cNvSpPr txBox="1"/>
          <p:nvPr/>
        </p:nvSpPr>
        <p:spPr>
          <a:xfrm>
            <a:off x="7930955" y="1507095"/>
            <a:ext cx="877421" cy="2616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100" dirty="0"/>
              <a:t>09.00-17.00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FC1C2E6-3DA6-45A9-897E-6E54D47A14D9}"/>
              </a:ext>
            </a:extLst>
          </p:cNvPr>
          <p:cNvSpPr txBox="1"/>
          <p:nvPr/>
        </p:nvSpPr>
        <p:spPr>
          <a:xfrm>
            <a:off x="8546086" y="1815531"/>
            <a:ext cx="583010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200" dirty="0"/>
              <a:t>8 saat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2296391-CE3C-412F-BDDB-E12085D720EC}"/>
              </a:ext>
            </a:extLst>
          </p:cNvPr>
          <p:cNvSpPr txBox="1"/>
          <p:nvPr/>
        </p:nvSpPr>
        <p:spPr>
          <a:xfrm>
            <a:off x="4247355" y="1413252"/>
            <a:ext cx="287616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200" dirty="0"/>
              <a:t>O gün yapılan işler birer cümlelik  özet halinde yazılacaktır. İlerleyen sayfalarda detaylı açıklanacaktır.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4D11AA9-8004-4B3C-8357-FD2578537E32}"/>
              </a:ext>
            </a:extLst>
          </p:cNvPr>
          <p:cNvSpPr txBox="1"/>
          <p:nvPr/>
        </p:nvSpPr>
        <p:spPr>
          <a:xfrm>
            <a:off x="5319218" y="5767363"/>
            <a:ext cx="348915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/>
              <a:t>Eczacının bu kısmı doldurup, imza ve kaşe atması gerekiyor.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623AB21-7A84-4768-B100-A8B7BE16D4F4}"/>
              </a:ext>
            </a:extLst>
          </p:cNvPr>
          <p:cNvSpPr txBox="1"/>
          <p:nvPr/>
        </p:nvSpPr>
        <p:spPr>
          <a:xfrm>
            <a:off x="7171651" y="3656173"/>
            <a:ext cx="1007248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200" dirty="0"/>
              <a:t>Yapılan işlerin detaylı olarak anlatıldığı sayfanın sayfa </a:t>
            </a:r>
            <a:r>
              <a:rPr lang="tr-TR" sz="1200" dirty="0" err="1"/>
              <a:t>no’su</a:t>
            </a:r>
            <a:r>
              <a:rPr lang="tr-TR" sz="1200" dirty="0"/>
              <a:t> yazılacaktır.</a:t>
            </a:r>
          </a:p>
        </p:txBody>
      </p:sp>
    </p:spTree>
    <p:extLst>
      <p:ext uri="{BB962C8B-B14F-4D97-AF65-F5344CB8AC3E}">
        <p14:creationId xmlns:p14="http://schemas.microsoft.com/office/powerpoint/2010/main" val="342701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30D15B0-F4D9-444C-B4A9-A5B91F374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20" y="0"/>
            <a:ext cx="7042994" cy="6858000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FEC3AF61-F87F-4B1F-BD33-2B619A8B9350}"/>
              </a:ext>
            </a:extLst>
          </p:cNvPr>
          <p:cNvSpPr txBox="1"/>
          <p:nvPr/>
        </p:nvSpPr>
        <p:spPr>
          <a:xfrm>
            <a:off x="7838827" y="195060"/>
            <a:ext cx="4251158" cy="3592175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/>
              <a:t>Haftalık staj programı kısmı staj defterlerinde her ayrı staj için toplam 4 sayfadan oluşmaktadır. Fakat 30 ve 35 günlük yapılması gereken stajlarda vardır. Bu stajlar için eksik olan bu sayfaların fotokopisi çektirilip, bunların doldurulup, imza attırılıp defter ile birlikte teslim edilmesi gerekmektedir.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778783C-9395-4337-B970-71C87C764DD4}"/>
              </a:ext>
            </a:extLst>
          </p:cNvPr>
          <p:cNvSpPr txBox="1"/>
          <p:nvPr/>
        </p:nvSpPr>
        <p:spPr>
          <a:xfrm>
            <a:off x="7505954" y="5005138"/>
            <a:ext cx="439152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Staj defterleri resmi bir belgedir. Resmi belgelerden sayfa koparılmaz. Bu yüzden eksik sayfaları arka sayfalardan koparıp ekleme yapmayın, fotokopi çektirerek eksik sayfaları tamamlayın.</a:t>
            </a:r>
          </a:p>
        </p:txBody>
      </p:sp>
    </p:spTree>
    <p:extLst>
      <p:ext uri="{BB962C8B-B14F-4D97-AF65-F5344CB8AC3E}">
        <p14:creationId xmlns:p14="http://schemas.microsoft.com/office/powerpoint/2010/main" val="412957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63000E39-21EE-48A2-814B-CFC45DCF7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104" y="261674"/>
            <a:ext cx="7899791" cy="6596326"/>
          </a:xfrm>
          <a:prstGeom prst="rect">
            <a:avLst/>
          </a:prstGeom>
          <a:ln>
            <a:noFill/>
          </a:ln>
        </p:spPr>
      </p:pic>
      <p:graphicFrame>
        <p:nvGraphicFramePr>
          <p:cNvPr id="13" name="Diyagram 12">
            <a:extLst>
              <a:ext uri="{FF2B5EF4-FFF2-40B4-BE49-F238E27FC236}">
                <a16:creationId xmlns:a16="http://schemas.microsoft.com/office/drawing/2014/main" id="{772965A9-A8AD-458F-9362-FBE92D9227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6617650"/>
              </p:ext>
            </p:extLst>
          </p:nvPr>
        </p:nvGraphicFramePr>
        <p:xfrm>
          <a:off x="2474418" y="2998095"/>
          <a:ext cx="7037932" cy="2495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yagram 16">
            <a:extLst>
              <a:ext uri="{FF2B5EF4-FFF2-40B4-BE49-F238E27FC236}">
                <a16:creationId xmlns:a16="http://schemas.microsoft.com/office/drawing/2014/main" id="{704B7685-96E0-4303-831E-C8D1426D54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4323752"/>
              </p:ext>
            </p:extLst>
          </p:nvPr>
        </p:nvGraphicFramePr>
        <p:xfrm>
          <a:off x="5096846" y="569851"/>
          <a:ext cx="6369249" cy="38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0922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6">
            <a:extLst>
              <a:ext uri="{FF2B5EF4-FFF2-40B4-BE49-F238E27FC236}">
                <a16:creationId xmlns:a16="http://schemas.microsoft.com/office/drawing/2014/main" id="{0A14EE8F-D749-4F10-9B5F-1F2C44A30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8032" y="1007896"/>
            <a:ext cx="3533775" cy="4937220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B4300363-E9E1-4F7E-9EB2-8CA2DD9B6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968" y="677905"/>
            <a:ext cx="4560978" cy="5205046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7CE00315-64BB-4F0B-8FAA-AB7C97D9D2DB}"/>
              </a:ext>
            </a:extLst>
          </p:cNvPr>
          <p:cNvSpPr txBox="1"/>
          <p:nvPr/>
        </p:nvSpPr>
        <p:spPr>
          <a:xfrm>
            <a:off x="7411517" y="1850226"/>
            <a:ext cx="222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05.07.2021 Pazartesi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ABD7E835-0031-4215-A770-44656274A967}"/>
              </a:ext>
            </a:extLst>
          </p:cNvPr>
          <p:cNvSpPr txBox="1"/>
          <p:nvPr/>
        </p:nvSpPr>
        <p:spPr>
          <a:xfrm>
            <a:off x="7496187" y="3027637"/>
            <a:ext cx="20092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06.07.2021 Salı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349C3650-F733-4B33-B391-6133A4DF0E35}"/>
              </a:ext>
            </a:extLst>
          </p:cNvPr>
          <p:cNvSpPr txBox="1"/>
          <p:nvPr/>
        </p:nvSpPr>
        <p:spPr>
          <a:xfrm>
            <a:off x="7522736" y="4129825"/>
            <a:ext cx="22245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07.07.2021Çarşamba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9C889182-1D48-4FCD-8818-229CD0BC5D61}"/>
              </a:ext>
            </a:extLst>
          </p:cNvPr>
          <p:cNvSpPr txBox="1"/>
          <p:nvPr/>
        </p:nvSpPr>
        <p:spPr>
          <a:xfrm>
            <a:off x="4038952" y="1879785"/>
            <a:ext cx="469525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200" dirty="0"/>
              <a:t>20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2650A66-2945-469A-B322-29EFF1EC16F6}"/>
              </a:ext>
            </a:extLst>
          </p:cNvPr>
          <p:cNvSpPr/>
          <p:nvPr/>
        </p:nvSpPr>
        <p:spPr>
          <a:xfrm>
            <a:off x="10105719" y="5591769"/>
            <a:ext cx="617251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244C4D15-50B3-4CF1-8B36-DB7718A863B3}"/>
              </a:ext>
            </a:extLst>
          </p:cNvPr>
          <p:cNvSpPr txBox="1"/>
          <p:nvPr/>
        </p:nvSpPr>
        <p:spPr>
          <a:xfrm>
            <a:off x="9809026" y="2330336"/>
            <a:ext cx="211337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O gün </a:t>
            </a:r>
            <a:r>
              <a:rPr lang="tr-TR" b="1" dirty="0"/>
              <a:t>yapılan işin yazıldığı </a:t>
            </a:r>
            <a:r>
              <a:rPr lang="tr-TR" dirty="0"/>
              <a:t>sayfa numarası</a:t>
            </a:r>
          </a:p>
        </p:txBody>
      </p:sp>
      <p:sp>
        <p:nvSpPr>
          <p:cNvPr id="26" name="Ok: Aşağı 25">
            <a:extLst>
              <a:ext uri="{FF2B5EF4-FFF2-40B4-BE49-F238E27FC236}">
                <a16:creationId xmlns:a16="http://schemas.microsoft.com/office/drawing/2014/main" id="{558E99B0-0484-48C8-B308-67F252711A55}"/>
              </a:ext>
            </a:extLst>
          </p:cNvPr>
          <p:cNvSpPr/>
          <p:nvPr/>
        </p:nvSpPr>
        <p:spPr>
          <a:xfrm rot="18359856">
            <a:off x="8927245" y="2253065"/>
            <a:ext cx="905941" cy="643694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Ok: Aşağı 26">
            <a:extLst>
              <a:ext uri="{FF2B5EF4-FFF2-40B4-BE49-F238E27FC236}">
                <a16:creationId xmlns:a16="http://schemas.microsoft.com/office/drawing/2014/main" id="{35F57A72-74B0-4485-A3EA-C58731053CDC}"/>
              </a:ext>
            </a:extLst>
          </p:cNvPr>
          <p:cNvSpPr/>
          <p:nvPr/>
        </p:nvSpPr>
        <p:spPr>
          <a:xfrm>
            <a:off x="10159861" y="3373777"/>
            <a:ext cx="508966" cy="209788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F3DD2689-877D-4641-BBB0-0AF7E56C4D5A}"/>
              </a:ext>
            </a:extLst>
          </p:cNvPr>
          <p:cNvSpPr txBox="1"/>
          <p:nvPr/>
        </p:nvSpPr>
        <p:spPr>
          <a:xfrm>
            <a:off x="4062348" y="2298755"/>
            <a:ext cx="49569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200" dirty="0"/>
              <a:t>20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4CFE7665-817D-4096-AF86-3ACF8B8C52A6}"/>
              </a:ext>
            </a:extLst>
          </p:cNvPr>
          <p:cNvSpPr txBox="1"/>
          <p:nvPr/>
        </p:nvSpPr>
        <p:spPr>
          <a:xfrm>
            <a:off x="4114430" y="3529660"/>
            <a:ext cx="438152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200" dirty="0"/>
              <a:t>21</a:t>
            </a:r>
          </a:p>
        </p:txBody>
      </p:sp>
      <p:sp>
        <p:nvSpPr>
          <p:cNvPr id="28" name="Ok: Aşağı 27">
            <a:extLst>
              <a:ext uri="{FF2B5EF4-FFF2-40B4-BE49-F238E27FC236}">
                <a16:creationId xmlns:a16="http://schemas.microsoft.com/office/drawing/2014/main" id="{B208B544-3986-4441-82F5-235CF64BE3CC}"/>
              </a:ext>
            </a:extLst>
          </p:cNvPr>
          <p:cNvSpPr/>
          <p:nvPr/>
        </p:nvSpPr>
        <p:spPr>
          <a:xfrm rot="7447108">
            <a:off x="6977696" y="1328406"/>
            <a:ext cx="460672" cy="597217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6D254600-254E-450E-9344-188CC5F06316}"/>
              </a:ext>
            </a:extLst>
          </p:cNvPr>
          <p:cNvSpPr txBox="1"/>
          <p:nvPr/>
        </p:nvSpPr>
        <p:spPr>
          <a:xfrm>
            <a:off x="5739652" y="3668160"/>
            <a:ext cx="168876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Bu kısımla aynı olmalıdır.</a:t>
            </a:r>
          </a:p>
        </p:txBody>
      </p:sp>
      <p:sp>
        <p:nvSpPr>
          <p:cNvPr id="32" name="Ok: Yukarı Aşağı 31">
            <a:extLst>
              <a:ext uri="{FF2B5EF4-FFF2-40B4-BE49-F238E27FC236}">
                <a16:creationId xmlns:a16="http://schemas.microsoft.com/office/drawing/2014/main" id="{A6D4DC09-E8B3-4944-9A6E-7D27C6EE1F9C}"/>
              </a:ext>
            </a:extLst>
          </p:cNvPr>
          <p:cNvSpPr/>
          <p:nvPr/>
        </p:nvSpPr>
        <p:spPr>
          <a:xfrm>
            <a:off x="2955990" y="2298755"/>
            <a:ext cx="1131373" cy="1764926"/>
          </a:xfrm>
          <a:prstGeom prst="up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dirty="0"/>
              <a:t>Bu ikisi farklı olabilir</a:t>
            </a:r>
          </a:p>
        </p:txBody>
      </p:sp>
    </p:spTree>
    <p:extLst>
      <p:ext uri="{BB962C8B-B14F-4D97-AF65-F5344CB8AC3E}">
        <p14:creationId xmlns:p14="http://schemas.microsoft.com/office/powerpoint/2010/main" val="124149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Metin kutusu 1">
            <a:extLst>
              <a:ext uri="{FF2B5EF4-FFF2-40B4-BE49-F238E27FC236}">
                <a16:creationId xmlns:a16="http://schemas.microsoft.com/office/drawing/2014/main" id="{41A8A8C2-D43F-4DDD-BB19-EB31FB0F610B}"/>
              </a:ext>
            </a:extLst>
          </p:cNvPr>
          <p:cNvSpPr txBox="1"/>
          <p:nvPr/>
        </p:nvSpPr>
        <p:spPr>
          <a:xfrm>
            <a:off x="1274282" y="1897897"/>
            <a:ext cx="3902383" cy="31838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bg1"/>
                </a:solidFill>
              </a:rPr>
              <a:t>Staj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defterleri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dönem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başlarında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fakülte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sekreterliği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tarafından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belirtilen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tarihlerde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sekreterliğe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teslim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edilir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kontrolleri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staj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komisyonu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tarafından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yapıldıktan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sonra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belirtilen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tarihlerde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öğrenci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tarafından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geri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alınır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4E482F-37FD-48DC-BABA-CA36DC919819}"/>
              </a:ext>
            </a:extLst>
          </p:cNvPr>
          <p:cNvSpPr/>
          <p:nvPr/>
        </p:nvSpPr>
        <p:spPr>
          <a:xfrm>
            <a:off x="7480171" y="2359170"/>
            <a:ext cx="4066674" cy="398765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A99F07DC-C6D9-436B-AF74-12D7B8EC1731}"/>
              </a:ext>
            </a:extLst>
          </p:cNvPr>
          <p:cNvSpPr txBox="1"/>
          <p:nvPr/>
        </p:nvSpPr>
        <p:spPr>
          <a:xfrm>
            <a:off x="8001349" y="3189266"/>
            <a:ext cx="3483258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Staj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defteri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öğrencinin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sorumluluğundadır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r>
              <a:rPr lang="tr-TR" dirty="0">
                <a:solidFill>
                  <a:schemeClr val="bg1"/>
                </a:solidFill>
              </a:rPr>
              <a:t> Defterlerinin kaybedilmemesi gerekir.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err="1">
                <a:solidFill>
                  <a:schemeClr val="bg1"/>
                </a:solidFill>
              </a:rPr>
              <a:t>Staj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defterlerinin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kaybedilmesi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durumunda</a:t>
            </a:r>
            <a:r>
              <a:rPr lang="en-US" dirty="0">
                <a:solidFill>
                  <a:schemeClr val="bg1"/>
                </a:solidFill>
              </a:rPr>
              <a:t> yeni </a:t>
            </a:r>
            <a:r>
              <a:rPr lang="en-US" dirty="0" err="1">
                <a:solidFill>
                  <a:schemeClr val="bg1"/>
                </a:solidFill>
              </a:rPr>
              <a:t>alınan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staj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defterlerinin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stajların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başından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itibaren</a:t>
            </a:r>
            <a:r>
              <a:rPr lang="tr-TR" dirty="0">
                <a:solidFill>
                  <a:schemeClr val="bg1"/>
                </a:solidFill>
              </a:rPr>
              <a:t> tümünün </a:t>
            </a:r>
            <a:r>
              <a:rPr lang="en-US" dirty="0" err="1">
                <a:solidFill>
                  <a:schemeClr val="bg1"/>
                </a:solidFill>
              </a:rPr>
              <a:t>tekrardan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doldurulması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gerekir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tr-TR" dirty="0">
                <a:solidFill>
                  <a:schemeClr val="bg1"/>
                </a:solidFill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834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0520704E15D6104582D02CB3682CC495" ma:contentTypeVersion="1" ma:contentTypeDescription="Yeni belge oluşturun." ma:contentTypeScope="" ma:versionID="d370da8784ac10f583e363e26984687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25dc6b498a576da2ca002a44efc38c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hidden="true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3E49AC-AC03-437A-A4F3-AC607B6B43D5}"/>
</file>

<file path=customXml/itemProps2.xml><?xml version="1.0" encoding="utf-8"?>
<ds:datastoreItem xmlns:ds="http://schemas.openxmlformats.org/officeDocument/2006/customXml" ds:itemID="{62E79366-6E1C-4CB1-8883-F2E2C8ED26B8}"/>
</file>

<file path=customXml/itemProps3.xml><?xml version="1.0" encoding="utf-8"?>
<ds:datastoreItem xmlns:ds="http://schemas.openxmlformats.org/officeDocument/2006/customXml" ds:itemID="{BB59CE16-B61A-48CB-A126-20D845F9C417}"/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362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Berre Mercumek</dc:creator>
  <cp:lastModifiedBy>yunus bektay</cp:lastModifiedBy>
  <cp:revision>2</cp:revision>
  <dcterms:created xsi:type="dcterms:W3CDTF">2021-09-30T06:59:13Z</dcterms:created>
  <dcterms:modified xsi:type="dcterms:W3CDTF">2023-10-02T06:33:36Z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0x0101000520704E15D6104582D02CB3682CC495</vt:lpwstr>
  </property>
</Properties>
</file>