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86" r:id="rId5"/>
    <p:sldMasterId id="2147483712" r:id="rId6"/>
    <p:sldMasterId id="2147483696" r:id="rId7"/>
    <p:sldMasterId id="2147483717" r:id="rId8"/>
  </p:sldMasterIdLst>
  <p:notesMasterIdLst>
    <p:notesMasterId r:id="rId25"/>
  </p:notesMasterIdLst>
  <p:sldIdLst>
    <p:sldId id="256" r:id="rId9"/>
    <p:sldId id="447" r:id="rId10"/>
    <p:sldId id="441" r:id="rId11"/>
    <p:sldId id="466" r:id="rId12"/>
    <p:sldId id="443" r:id="rId13"/>
    <p:sldId id="444" r:id="rId14"/>
    <p:sldId id="460" r:id="rId15"/>
    <p:sldId id="461" r:id="rId16"/>
    <p:sldId id="464" r:id="rId17"/>
    <p:sldId id="445" r:id="rId18"/>
    <p:sldId id="468" r:id="rId19"/>
    <p:sldId id="475" r:id="rId20"/>
    <p:sldId id="473" r:id="rId21"/>
    <p:sldId id="476" r:id="rId22"/>
    <p:sldId id="449" r:id="rId23"/>
    <p:sldId id="474" r:id="rId24"/>
  </p:sldIdLst>
  <p:sldSz cx="12192000" cy="6858000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76C2DE-12F3-4120-A766-33CD0AC6C65B}">
          <p14:sldIdLst>
            <p14:sldId id="256"/>
          </p14:sldIdLst>
        </p14:section>
        <p14:section name="Step 1" id="{B3BA4D06-8549-4DFC-9233-7E2FDB5A9951}">
          <p14:sldIdLst>
            <p14:sldId id="447"/>
            <p14:sldId id="441"/>
          </p14:sldIdLst>
        </p14:section>
        <p14:section name="Step 2a" id="{024F20A0-D50C-4256-8898-524A0F041D40}">
          <p14:sldIdLst>
            <p14:sldId id="466"/>
            <p14:sldId id="443"/>
            <p14:sldId id="444"/>
            <p14:sldId id="460"/>
            <p14:sldId id="461"/>
            <p14:sldId id="464"/>
            <p14:sldId id="445"/>
          </p14:sldIdLst>
        </p14:section>
        <p14:section name="Step 2b" id="{0AF32827-975A-4664-BB99-A5DE8932F44D}">
          <p14:sldIdLst>
            <p14:sldId id="468"/>
            <p14:sldId id="475"/>
            <p14:sldId id="473"/>
          </p14:sldIdLst>
        </p14:section>
        <p14:section name="Step 3" id="{B3BA0F34-0BB7-4680-9BA1-6DAEA901F79A}">
          <p14:sldIdLst>
            <p14:sldId id="476"/>
            <p14:sldId id="449"/>
            <p14:sldId id="474"/>
          </p14:sldIdLst>
        </p14:section>
        <p14:section name="End Slide" id="{7BD458A7-47FB-4E8E-9F78-13A0BE4BAD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avender" initials="PL" lastIdx="1" clrIdx="0">
    <p:extLst>
      <p:ext uri="{19B8F6BF-5375-455C-9EA6-DF929625EA0E}">
        <p15:presenceInfo xmlns:p15="http://schemas.microsoft.com/office/powerpoint/2012/main" userId="S::p.lavender@karger.com::0a5ee143-5c7e-4990-aa69-62a8e8b521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4F"/>
    <a:srgbClr val="2F6EB6"/>
    <a:srgbClr val="63667F"/>
    <a:srgbClr val="B7E4EE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Lautenschlager" userId="c95bc4f3-29db-4d45-be83-47611ddaa547" providerId="ADAL" clId="{78785F4E-09EC-4C76-B4E4-7BB6A7B3BBE0}"/>
    <pc:docChg chg="custSel modSld">
      <pc:chgData name="Deborah Lautenschlager" userId="c95bc4f3-29db-4d45-be83-47611ddaa547" providerId="ADAL" clId="{78785F4E-09EC-4C76-B4E4-7BB6A7B3BBE0}" dt="2021-12-08T10:10:09.790" v="5" actId="20577"/>
      <pc:docMkLst>
        <pc:docMk/>
      </pc:docMkLst>
      <pc:sldChg chg="delSp modSp mod">
        <pc:chgData name="Deborah Lautenschlager" userId="c95bc4f3-29db-4d45-be83-47611ddaa547" providerId="ADAL" clId="{78785F4E-09EC-4C76-B4E4-7BB6A7B3BBE0}" dt="2021-12-08T10:10:09.790" v="5" actId="20577"/>
        <pc:sldMkLst>
          <pc:docMk/>
          <pc:sldMk cId="2551627929" sldId="466"/>
        </pc:sldMkLst>
        <pc:spChg chg="del mod">
          <ac:chgData name="Deborah Lautenschlager" userId="c95bc4f3-29db-4d45-be83-47611ddaa547" providerId="ADAL" clId="{78785F4E-09EC-4C76-B4E4-7BB6A7B3BBE0}" dt="2021-12-08T10:10:00.227" v="1" actId="478"/>
          <ac:spMkLst>
            <pc:docMk/>
            <pc:sldMk cId="2551627929" sldId="466"/>
            <ac:spMk id="9" creationId="{4D39DF60-BEE8-4955-A4C8-9DB655B1CB53}"/>
          </ac:spMkLst>
        </pc:spChg>
        <pc:spChg chg="mod">
          <ac:chgData name="Deborah Lautenschlager" userId="c95bc4f3-29db-4d45-be83-47611ddaa547" providerId="ADAL" clId="{78785F4E-09EC-4C76-B4E4-7BB6A7B3BBE0}" dt="2021-12-08T10:10:09.790" v="5" actId="20577"/>
          <ac:spMkLst>
            <pc:docMk/>
            <pc:sldMk cId="2551627929" sldId="466"/>
            <ac:spMk id="10" creationId="{004D926A-5A9E-4A95-87B5-661770482465}"/>
          </ac:spMkLst>
        </pc:spChg>
        <pc:cxnChg chg="del">
          <ac:chgData name="Deborah Lautenschlager" userId="c95bc4f3-29db-4d45-be83-47611ddaa547" providerId="ADAL" clId="{78785F4E-09EC-4C76-B4E4-7BB6A7B3BBE0}" dt="2021-12-08T10:10:06.473" v="3" actId="478"/>
          <ac:cxnSpMkLst>
            <pc:docMk/>
            <pc:sldMk cId="2551627929" sldId="466"/>
            <ac:cxnSpMk id="28" creationId="{02900C85-A537-4FC5-B446-3EC958E5156E}"/>
          </ac:cxnSpMkLst>
        </pc:cxnChg>
        <pc:cxnChg chg="mod">
          <ac:chgData name="Deborah Lautenschlager" userId="c95bc4f3-29db-4d45-be83-47611ddaa547" providerId="ADAL" clId="{78785F4E-09EC-4C76-B4E4-7BB6A7B3BBE0}" dt="2021-12-08T10:10:00.227" v="1" actId="478"/>
          <ac:cxnSpMkLst>
            <pc:docMk/>
            <pc:sldMk cId="2551627929" sldId="466"/>
            <ac:cxnSpMk id="29" creationId="{B98FE18C-ED7D-4F6F-844F-3075202EAC4A}"/>
          </ac:cxnSpMkLst>
        </pc:cxnChg>
        <pc:cxnChg chg="mod">
          <ac:chgData name="Deborah Lautenschlager" userId="c95bc4f3-29db-4d45-be83-47611ddaa547" providerId="ADAL" clId="{78785F4E-09EC-4C76-B4E4-7BB6A7B3BBE0}" dt="2021-12-08T10:10:00.227" v="1" actId="478"/>
          <ac:cxnSpMkLst>
            <pc:docMk/>
            <pc:sldMk cId="2551627929" sldId="466"/>
            <ac:cxnSpMk id="30" creationId="{6F1A5101-6447-4E53-8413-72B7D43FDFE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1C01-7A4B-46A5-B4DD-D81C8B90BFA9}" type="datetimeFigureOut">
              <a:rPr lang="de-CH" smtClean="0"/>
              <a:t>08.12.2021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3059-3083-4F7B-AE16-C027D78692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9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400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02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Flugzeug enthält.&#10;&#10;Automatisch generierte Beschreibung">
            <a:extLst>
              <a:ext uri="{FF2B5EF4-FFF2-40B4-BE49-F238E27FC236}">
                <a16:creationId xmlns:a16="http://schemas.microsoft.com/office/drawing/2014/main" id="{7FB44649-7539-44F0-B9EF-85A1F657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616" y="0"/>
            <a:ext cx="30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3C9E425-59D1-4647-B835-F5BD49E67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8" y="873124"/>
            <a:ext cx="8820150" cy="5508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5F6156CB-1A40-4204-94A3-81E42527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9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88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C65F97-EFB9-4184-AD28-EF9503572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74E13875-0477-4B31-A5B8-48D45BA0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5A6670F6-2F0A-4FF6-983B-1815C742E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1736724"/>
            <a:ext cx="8820034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68E107-863B-49B7-A00D-09DDD252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DC382D0C-1A42-4FD6-AB6B-2725591F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77CBBBED-5C7B-44B1-B14B-D5AD30898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4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005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888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A54C41-B679-426F-8751-254EA2B7F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6A8C549-2928-499B-BDCB-B337402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905877"/>
            <a:ext cx="8866767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15CFB61-8D63-494F-A50B-73B3A6711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8165"/>
            <a:ext cx="8865990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5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AFC1CC-74D9-4FAC-83AB-B2979D37E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B87EEAF-6318-4CD1-89CF-CADB30312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60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3" y="1736724"/>
            <a:ext cx="8830255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F6DBC-E3CA-49C9-A75C-C06EA898D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50544902-8057-4A8D-A24C-18610C62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E51120F-CB95-4534-90E6-698ABF7B2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7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4"/>
            <a:ext cx="8830253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6CA6AB-BEAB-418A-AD36-A9662C486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EE28D9E9-7522-4AE5-8CD6-85F044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BF9B402-A45F-4818-B1C2-52B8D84C5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5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6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1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F299A8-9DB5-44BE-B1D1-DD8F9D0E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72763E7-1E4A-4710-AAF5-A2F095B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A6B3A639-7708-4D6E-91CB-33E137A97D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35458-7FEB-47D5-BB12-D2A348DB4B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5BBD-C494-4979-B341-401983DB0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3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FA2BA4AB-5E75-4D35-9AC9-A8B27F250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152" y="0"/>
            <a:ext cx="303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4" cy="4248150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A7F9AEC-8BE3-42C8-B377-AC08C77B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29874B8-3157-41C4-A8B9-AB7E06B4C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20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3" cy="4248150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7F92354-A1EE-47F6-902F-59BAFA51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BCFE461-319F-49CE-A43D-5F789726D2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0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36725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215" y="1736724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89AC7B99-D6DF-42B4-9094-0318B20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BFE10346-9391-45E0-B6D7-D80DAB0AA1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3078E5-CD0D-4159-A66F-12C7052BFA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49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204D93-5323-4805-BE06-C56E397B8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5"/>
            <a:ext cx="8820150" cy="511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E57161-6CE5-4AC2-896C-A258971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90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13" y="2841625"/>
            <a:ext cx="8842375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B79072-E0D7-4B76-A81D-A9990160F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8800DBB-55ED-4AC3-B968-E98DC5A42C2F}"/>
              </a:ext>
            </a:extLst>
          </p:cNvPr>
          <p:cNvSpPr/>
          <p:nvPr userDrawn="1"/>
        </p:nvSpPr>
        <p:spPr>
          <a:xfrm>
            <a:off x="5761226" y="6274256"/>
            <a:ext cx="3966071" cy="215444"/>
          </a:xfrm>
          <a:prstGeom prst="rect">
            <a:avLst/>
          </a:prstGeom>
        </p:spPr>
        <p:txBody>
          <a:bodyPr wrap="square" rIns="0" bIns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0">
                <a:solidFill>
                  <a:srgbClr val="6B6C6D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Copyright © Karger Publishers, 2019. All rights reserved</a:t>
            </a:r>
          </a:p>
        </p:txBody>
      </p:sp>
      <p:sp>
        <p:nvSpPr>
          <p:cNvPr id="9" name="Titelplatzhalter 5">
            <a:extLst>
              <a:ext uri="{FF2B5EF4-FFF2-40B4-BE49-F238E27FC236}">
                <a16:creationId xmlns:a16="http://schemas.microsoft.com/office/drawing/2014/main" id="{47F211C3-E6CB-45FC-906A-E30FD380C85A}"/>
              </a:ext>
            </a:extLst>
          </p:cNvPr>
          <p:cNvSpPr txBox="1">
            <a:spLocks/>
          </p:cNvSpPr>
          <p:nvPr userDrawn="1"/>
        </p:nvSpPr>
        <p:spPr>
          <a:xfrm>
            <a:off x="947738" y="2462399"/>
            <a:ext cx="8779559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800" err="1"/>
              <a:t>Thank</a:t>
            </a:r>
            <a:r>
              <a:rPr lang="de-DE" sz="4800"/>
              <a:t> </a:t>
            </a:r>
            <a:r>
              <a:rPr lang="de-DE" sz="4800" err="1"/>
              <a:t>you</a:t>
            </a:r>
            <a:endParaRPr lang="de-CH" sz="48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B75BB0-94CA-4891-BF63-102015419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40" y="0"/>
            <a:ext cx="31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2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645026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DE8C70DE-08F0-42C0-916E-D8FBA78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E61D562-7F3C-426C-83C3-0EC70673D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5588" y="6381750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7CEDB7C-56A6-4854-952C-E3B8B3447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06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854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6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1DE86678-1BC9-42F6-BDB2-6052331CF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E25FC5A-92FB-4BA7-B65C-B24ACE9C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068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B8FF0423-044B-4BC6-92E5-FA96DC49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71651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22704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9B4B42-AB87-41B3-890B-ACA6D3951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2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74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04662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3089" y="6396029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4475" y="637990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583EC04-7E4F-453B-8CCA-54448E5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 descr="Ein Bild, das Lampe, Uhr enthält.&#10;&#10;Automatisch generierte Beschreibung">
            <a:extLst>
              <a:ext uri="{FF2B5EF4-FFF2-40B4-BE49-F238E27FC236}">
                <a16:creationId xmlns:a16="http://schemas.microsoft.com/office/drawing/2014/main" id="{6863A081-AAF8-4E35-8DC9-0111E04B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174" y="0"/>
            <a:ext cx="17748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790654" cy="6329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C8BA8215-10AA-4901-8CCA-80C44E0C0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7678" y="0"/>
            <a:ext cx="1804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5"/>
            <a:ext cx="8820151" cy="42481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66747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18046B-8C87-428A-8348-FE01CAE1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92" y="5948517"/>
            <a:ext cx="1779639" cy="6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hyperlink" Target="http://www.karger.com/camp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mpus@karger.com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ger.com/campus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://www.karger.com/camp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7021233" cy="2535767"/>
          </a:xfrm>
        </p:spPr>
        <p:txBody>
          <a:bodyPr>
            <a:normAutofit/>
          </a:bodyPr>
          <a:lstStyle/>
          <a:p>
            <a:r>
              <a:rPr lang="de-CH"/>
              <a:t>Campus: </a:t>
            </a:r>
            <a:br>
              <a:rPr lang="de-CH"/>
            </a:br>
            <a:r>
              <a:rPr lang="de-CH"/>
              <a:t>Log-in </a:t>
            </a:r>
            <a:r>
              <a:rPr lang="de-CH" err="1"/>
              <a:t>with</a:t>
            </a:r>
            <a:r>
              <a:rPr lang="de-CH"/>
              <a:t> </a:t>
            </a:r>
            <a:r>
              <a:rPr lang="de-CH" err="1"/>
              <a:t>Institutional</a:t>
            </a:r>
            <a:r>
              <a:rPr lang="de-CH"/>
              <a:t> Email Domain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8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8B34A-E2A6-44E5-AD67-DC09D14CA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CCEED-4BD5-4159-871F-539E001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910F0-B06F-42FB-9A3A-358F8AB4A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/>
              <a:t>Click on link in email </a:t>
            </a:r>
            <a:r>
              <a:rPr lang="de-CH" err="1"/>
              <a:t>sent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your</a:t>
            </a:r>
            <a:r>
              <a:rPr lang="de-CH"/>
              <a:t> email </a:t>
            </a:r>
            <a:r>
              <a:rPr lang="de-CH" err="1"/>
              <a:t>address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validate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434D0-C653-425C-9749-92316A0A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9864000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61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Guide 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log-in</a:t>
            </a:r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1</a:t>
            </a:r>
          </a:p>
          <a:p>
            <a:pPr algn="ctr"/>
            <a:r>
              <a:rPr lang="de-CH"/>
              <a:t>Go </a:t>
            </a:r>
            <a:r>
              <a:rPr lang="de-CH" err="1"/>
              <a:t>to</a:t>
            </a:r>
            <a:r>
              <a:rPr lang="de-CH"/>
              <a:t> 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2a</a:t>
            </a:r>
          </a:p>
          <a:p>
            <a:pPr algn="ctr"/>
            <a:r>
              <a:rPr lang="de-CH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3</a:t>
            </a:r>
          </a:p>
          <a:p>
            <a:pPr algn="ctr"/>
            <a:r>
              <a:rPr lang="de-CH"/>
              <a:t>Access </a:t>
            </a:r>
            <a:r>
              <a:rPr lang="de-CH" err="1"/>
              <a:t>courses</a:t>
            </a:r>
            <a:endParaRPr lang="de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2b</a:t>
            </a:r>
          </a:p>
          <a:p>
            <a:pPr algn="ctr"/>
            <a:r>
              <a:rPr lang="de-CH"/>
              <a:t>Log in via existing MyKarger account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527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25077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Step</a:t>
            </a:r>
            <a:r>
              <a:rPr lang="de-CH"/>
              <a:t> 2b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Go to </a:t>
            </a:r>
            <a:r>
              <a:rPr lang="de-CH">
                <a:hlinkClick r:id="rId4"/>
              </a:rPr>
              <a:t>www.karger.com/campus</a:t>
            </a:r>
            <a:r>
              <a:rPr lang="de-CH"/>
              <a:t> and </a:t>
            </a:r>
            <a:r>
              <a:rPr lang="de-CH" err="1"/>
              <a:t>log-in</a:t>
            </a:r>
            <a:r>
              <a:rPr lang="de-CH"/>
              <a:t> via </a:t>
            </a:r>
            <a:r>
              <a:rPr lang="de-CH" err="1"/>
              <a:t>existing</a:t>
            </a:r>
            <a:r>
              <a:rPr lang="de-CH"/>
              <a:t> </a:t>
            </a:r>
            <a:r>
              <a:rPr lang="de-CH" err="1"/>
              <a:t>MyKarger</a:t>
            </a:r>
            <a:r>
              <a:rPr lang="de-CH"/>
              <a:t> </a:t>
            </a:r>
            <a:r>
              <a:rPr lang="de-CH" err="1"/>
              <a:t>account</a:t>
            </a:r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8766750" y="1492325"/>
            <a:ext cx="684115" cy="387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76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A4922-AF75-464A-BD50-9F7F2C39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9D60B-17AF-47F4-8244-F9785583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B1574-FE85-4E9F-92FD-E8EDE17CF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MyKarger log-in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52BCA-74CF-4297-8A44-90E679EA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36725"/>
            <a:ext cx="704266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1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Guide 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log-in</a:t>
            </a:r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1</a:t>
            </a:r>
          </a:p>
          <a:p>
            <a:pPr algn="ctr"/>
            <a:r>
              <a:rPr lang="de-CH"/>
              <a:t>Go </a:t>
            </a:r>
            <a:r>
              <a:rPr lang="de-CH" err="1"/>
              <a:t>to</a:t>
            </a:r>
            <a:r>
              <a:rPr lang="de-CH"/>
              <a:t> 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2a</a:t>
            </a:r>
          </a:p>
          <a:p>
            <a:pPr algn="ctr"/>
            <a:r>
              <a:rPr lang="de-CH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3</a:t>
            </a:r>
          </a:p>
          <a:p>
            <a:pPr algn="ctr"/>
            <a:r>
              <a:rPr lang="de-CH"/>
              <a:t>Access </a:t>
            </a:r>
            <a:r>
              <a:rPr lang="de-CH" err="1"/>
              <a:t>courses</a:t>
            </a:r>
            <a:endParaRPr lang="de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2b</a:t>
            </a:r>
          </a:p>
          <a:p>
            <a:pPr algn="ctr"/>
            <a:r>
              <a:rPr lang="de-CH"/>
              <a:t>Log in via existing MyKarger account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874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Step</a:t>
            </a:r>
            <a:r>
              <a:rPr lang="de-CH"/>
              <a:t>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/>
              <a:t>Access </a:t>
            </a:r>
            <a:r>
              <a:rPr lang="de-CH" err="1"/>
              <a:t>to</a:t>
            </a:r>
            <a:r>
              <a:rPr lang="de-CH"/>
              <a:t> all Campus </a:t>
            </a:r>
            <a:r>
              <a:rPr lang="de-CH" err="1"/>
              <a:t>courses</a:t>
            </a:r>
            <a:r>
              <a:rPr lang="de-CH"/>
              <a:t> on </a:t>
            </a:r>
            <a:r>
              <a:rPr lang="de-CH" err="1"/>
              <a:t>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B42B5-F96A-40DE-AF48-9E9AF19D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85841"/>
            <a:ext cx="7996060" cy="4595909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82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00" y="1872466"/>
            <a:ext cx="7539816" cy="2387600"/>
          </a:xfrm>
        </p:spPr>
        <p:txBody>
          <a:bodyPr>
            <a:normAutofit/>
          </a:bodyPr>
          <a:lstStyle/>
          <a:p>
            <a:r>
              <a:rPr lang="de-CH" sz="4200" err="1"/>
              <a:t>If</a:t>
            </a:r>
            <a:r>
              <a:rPr lang="de-CH" sz="4200"/>
              <a:t> </a:t>
            </a:r>
            <a:r>
              <a:rPr lang="de-CH" sz="4200" err="1"/>
              <a:t>you</a:t>
            </a:r>
            <a:r>
              <a:rPr lang="de-CH" sz="4200"/>
              <a:t> </a:t>
            </a:r>
            <a:r>
              <a:rPr lang="de-CH" sz="4200" err="1"/>
              <a:t>have</a:t>
            </a:r>
            <a:r>
              <a:rPr lang="de-CH" sz="4200"/>
              <a:t> </a:t>
            </a:r>
            <a:r>
              <a:rPr lang="de-CH" sz="4200" err="1"/>
              <a:t>any</a:t>
            </a:r>
            <a:r>
              <a:rPr lang="de-CH" sz="4200"/>
              <a:t> </a:t>
            </a:r>
            <a:r>
              <a:rPr lang="de-CH" sz="4200" err="1"/>
              <a:t>log-in</a:t>
            </a:r>
            <a:r>
              <a:rPr lang="de-CH" sz="4200"/>
              <a:t> </a:t>
            </a:r>
            <a:r>
              <a:rPr lang="de-CH" sz="4200" err="1"/>
              <a:t>or</a:t>
            </a:r>
            <a:r>
              <a:rPr lang="de-CH" sz="4200"/>
              <a:t> </a:t>
            </a:r>
            <a:r>
              <a:rPr lang="de-CH" sz="4200" err="1"/>
              <a:t>access</a:t>
            </a:r>
            <a:r>
              <a:rPr lang="de-CH" sz="4200"/>
              <a:t> </a:t>
            </a:r>
            <a:r>
              <a:rPr lang="de-CH" sz="4200" err="1"/>
              <a:t>issues</a:t>
            </a:r>
            <a:r>
              <a:rPr lang="de-CH" sz="4200"/>
              <a:t> </a:t>
            </a:r>
            <a:r>
              <a:rPr lang="de-CH" sz="4200" err="1">
                <a:ea typeface="+mj-lt"/>
                <a:cs typeface="+mj-lt"/>
              </a:rPr>
              <a:t>please</a:t>
            </a:r>
            <a:r>
              <a:rPr lang="de-CH" sz="4200">
                <a:ea typeface="+mj-lt"/>
                <a:cs typeface="+mj-lt"/>
              </a:rPr>
              <a:t> </a:t>
            </a:r>
            <a:r>
              <a:rPr lang="de-CH" sz="4200">
                <a:ea typeface="+mj-lt"/>
                <a:cs typeface="+mj-lt"/>
                <a:hlinkClick r:id="rId3"/>
              </a:rPr>
              <a:t>contact us</a:t>
            </a:r>
            <a:r>
              <a:rPr lang="de-CH" sz="4200">
                <a:ea typeface="+mj-lt"/>
                <a:cs typeface="+mj-lt"/>
              </a:rPr>
              <a:t> </a:t>
            </a:r>
            <a:r>
              <a:rPr lang="de-CH" sz="4200" err="1">
                <a:ea typeface="+mj-lt"/>
                <a:cs typeface="+mj-lt"/>
              </a:rPr>
              <a:t>for</a:t>
            </a:r>
            <a:r>
              <a:rPr lang="de-CH" sz="4200">
                <a:ea typeface="+mj-lt"/>
                <a:cs typeface="+mj-lt"/>
              </a:rPr>
              <a:t> </a:t>
            </a:r>
            <a:r>
              <a:rPr lang="de-CH" sz="4200" err="1">
                <a:ea typeface="+mj-lt"/>
                <a:cs typeface="+mj-lt"/>
              </a:rPr>
              <a:t>assistance</a:t>
            </a:r>
            <a:r>
              <a:rPr lang="de-CH" sz="4200">
                <a:ea typeface="+mj-lt"/>
                <a:cs typeface="+mj-lt"/>
              </a:rPr>
              <a:t>.</a:t>
            </a:r>
            <a:endParaRPr lang="de-CH" sz="4200"/>
          </a:p>
          <a:p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0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Guide 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log-in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1</a:t>
            </a:r>
          </a:p>
          <a:p>
            <a:pPr algn="ctr"/>
            <a:r>
              <a:rPr lang="de-CH"/>
              <a:t>Go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>
                <a:hlinkClick r:id="rId3"/>
              </a:rPr>
              <a:t>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2a</a:t>
            </a:r>
          </a:p>
          <a:p>
            <a:pPr algn="ctr"/>
            <a:r>
              <a:rPr lang="de-CH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3</a:t>
            </a:r>
          </a:p>
          <a:p>
            <a:pPr algn="ctr"/>
            <a:r>
              <a:rPr lang="de-CH"/>
              <a:t>Access </a:t>
            </a:r>
            <a:r>
              <a:rPr lang="de-CH" err="1"/>
              <a:t>courses</a:t>
            </a:r>
            <a:endParaRPr lang="de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2b</a:t>
            </a:r>
          </a:p>
          <a:p>
            <a:pPr algn="ctr"/>
            <a:r>
              <a:rPr lang="de-CH"/>
              <a:t>Log in via existing MyKarger account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163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57829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Go to </a:t>
            </a:r>
            <a:r>
              <a:rPr lang="de-CH">
                <a:hlinkClick r:id="rId4"/>
              </a:rPr>
              <a:t>www.karger.com/campus</a:t>
            </a:r>
            <a:r>
              <a:rPr lang="de-CH"/>
              <a:t> and click ‘buy bundle’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6775017" y="2050100"/>
            <a:ext cx="1201782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6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Guide 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log-in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1</a:t>
            </a:r>
          </a:p>
          <a:p>
            <a:pPr algn="ctr"/>
            <a:r>
              <a:rPr lang="de-CH"/>
              <a:t>Go to 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2a</a:t>
            </a:r>
          </a:p>
          <a:p>
            <a:pPr algn="ctr"/>
            <a:r>
              <a:rPr lang="de-CH"/>
              <a:t>Log in via new MyKarger account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D926A-5A9E-4A95-87B5-661770482465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err="1"/>
              <a:t>Step</a:t>
            </a:r>
            <a:r>
              <a:rPr lang="de-CH" b="1" dirty="0"/>
              <a:t> 3</a:t>
            </a:r>
          </a:p>
          <a:p>
            <a:pPr algn="ctr"/>
            <a:r>
              <a:rPr lang="de-CH" dirty="0"/>
              <a:t>Access </a:t>
            </a:r>
            <a:r>
              <a:rPr lang="de-CH" dirty="0" err="1"/>
              <a:t>courses</a:t>
            </a:r>
            <a:endParaRPr lang="de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2b</a:t>
            </a:r>
          </a:p>
          <a:p>
            <a:pPr algn="ctr"/>
            <a:r>
              <a:rPr lang="de-CH"/>
              <a:t>Log in via existing MyKarger account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162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36284-2720-4BEA-8BCB-54D11E5E7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EF976-EB11-423D-80DB-642A73F0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79C7-903A-444F-8928-2BD1B3F59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Create a MyKarger account by clicking ‘sign up’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E9D27-185F-4C29-8945-17E07746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6" y="1736722"/>
            <a:ext cx="822239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7F83DF-7A31-4196-9DE7-9AD0BF251B99}"/>
              </a:ext>
            </a:extLst>
          </p:cNvPr>
          <p:cNvSpPr/>
          <p:nvPr/>
        </p:nvSpPr>
        <p:spPr>
          <a:xfrm>
            <a:off x="4648042" y="4256587"/>
            <a:ext cx="370082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3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D2726-E36A-4F9D-9866-A4235A36A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F5C6E3-07A4-45C6-9A54-A387D3E9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8172-6244-4A7A-8148-6186E4A68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email address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38175-607A-46C3-9CDD-B987DA23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06905"/>
            <a:ext cx="6489417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FB5C54A5-91F4-4350-A3BF-4912F5C5C278}"/>
              </a:ext>
            </a:extLst>
          </p:cNvPr>
          <p:cNvSpPr/>
          <p:nvPr/>
        </p:nvSpPr>
        <p:spPr>
          <a:xfrm>
            <a:off x="8760488" y="2918460"/>
            <a:ext cx="2821912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err="1">
                <a:solidFill>
                  <a:schemeClr val="tx1"/>
                </a:solidFill>
              </a:rPr>
              <a:t>Important</a:t>
            </a:r>
            <a:r>
              <a:rPr lang="de-CH" b="1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CH" err="1">
                <a:solidFill>
                  <a:schemeClr val="tx1"/>
                </a:solidFill>
              </a:rPr>
              <a:t>Sign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up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with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your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institutional</a:t>
            </a:r>
            <a:r>
              <a:rPr lang="de-CH">
                <a:solidFill>
                  <a:schemeClr val="tx1"/>
                </a:solidFill>
              </a:rPr>
              <a:t> email </a:t>
            </a:r>
            <a:r>
              <a:rPr lang="de-CH" err="1">
                <a:solidFill>
                  <a:schemeClr val="tx1"/>
                </a:solidFill>
              </a:rPr>
              <a:t>domain</a:t>
            </a:r>
            <a:r>
              <a:rPr lang="de-CH">
                <a:solidFill>
                  <a:schemeClr val="tx1"/>
                </a:solidFill>
              </a:rPr>
              <a:t> (e.g. @unibasel)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38DF8-6DD0-4EBC-9695-D6D4A43D0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CB8CF-03C3-4E35-A43C-108D8DE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47EA2-CCA9-4508-AA3C-4BB608843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Choose a 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DB069-D1D3-47F0-8C3B-AE5CA262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30073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36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C86A8-2D43-4DAB-BDDD-3B7D6CD1B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90B08-A600-4AE1-BA5C-AFD608FD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57ADB-A182-471F-B77A-DB61A55F8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name and agree to the ‘terms and conditions’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FF371-DA5D-433E-9562-6A997914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00001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06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7BD51-5AF6-471C-8D6A-0E5EA3DE7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90EDA-D1A4-4F99-ACAA-8C35496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4FB77-3D01-444B-86AC-C50571EE2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Click ‘done’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48D8F-FFE7-4B57-85E7-9852C76F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44902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770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HAPTER SLIDES" val="SqZ55UIC"/>
  <p:tag name="ARTICULATE_DESIGN_ID_CONTENT SLIDES A" val="no2zxYNV"/>
  <p:tag name="ARTICULATE_DESIGN_ID_CONTENT SLIDES B" val="APlqq9SK"/>
  <p:tag name="ARTICULATE_DESIGN_ID_CONTENT SLIDES D" val="hOyilkZC"/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pter Slides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A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Benutzerdefiniert 1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B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 C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D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örüntü" ma:contentTypeID="0x0101009148F5A04DDD49CBA7127AADA5FB792B00AADE34325A8B49CDA8BB4DB53328F2140061DB24BDF859744B9A17934A28DE0078" ma:contentTypeVersion="1" ma:contentTypeDescription="Resim yükleyin." ma:contentTypeScope="" ma:versionID="8e52468ed78db0c19389980521df16fa">
  <xsd:schema xmlns:xsd="http://www.w3.org/2001/XMLSchema" xmlns:xs="http://www.w3.org/2001/XMLSchema" xmlns:p="http://schemas.microsoft.com/office/2006/metadata/properties" xmlns:ns1="http://schemas.microsoft.com/sharepoint/v3" xmlns:ns2="68898E38-4F53-4EB6-A032-F9F63562D034" xmlns:ns3="http://schemas.microsoft.com/sharepoint/v3/fields" targetNamespace="http://schemas.microsoft.com/office/2006/metadata/properties" ma:root="true" ma:fieldsID="834ee8f50cd967a6fff008b37372d2bb" ns1:_="" ns2:_="" ns3:_="">
    <xsd:import namespace="http://schemas.microsoft.com/sharepoint/v3"/>
    <xsd:import namespace="68898E38-4F53-4EB6-A032-F9F63562D03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Yol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osya Türü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Dosya Türü" ma:hidden="true" ma:internalName="HTML_x0020_File_x0020_Type" ma:readOnly="true">
      <xsd:simpleType>
        <xsd:restriction base="dms:Text"/>
      </xsd:simpleType>
    </xsd:element>
    <xsd:element name="FSObjType" ma:index="11" nillable="true" ma:displayName="Öğe Türü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98E38-4F53-4EB6-A032-F9F63562D034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Önizleme Var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Genişlik" ma:internalName="ImageWidth" ma:readOnly="true">
      <xsd:simpleType>
        <xsd:restriction base="dms:Unknown"/>
      </xsd:simpleType>
    </xsd:element>
    <xsd:element name="ImageHeight" ma:index="22" nillable="true" ma:displayName="Yükseklik" ma:internalName="ImageHeight" ma:readOnly="true">
      <xsd:simpleType>
        <xsd:restriction base="dms:Unknown"/>
      </xsd:simpleType>
    </xsd:element>
    <xsd:element name="ImageCreateDate" ma:index="25" nillable="true" ma:displayName="Resmin Çekildiği Tarih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lif Hakkı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Yazar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 ma:index="23" ma:displayName="Açıklamalar"/>
        <xsd:element name="keywords" minOccurs="0" maxOccurs="1" type="xsd:string" ma:index="14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68898E38-4F53-4EB6-A032-F9F63562D034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879A1C3-A403-4C4A-9D65-8E688B55D369}"/>
</file>

<file path=customXml/itemProps2.xml><?xml version="1.0" encoding="utf-8"?>
<ds:datastoreItem xmlns:ds="http://schemas.openxmlformats.org/officeDocument/2006/customXml" ds:itemID="{977E80AD-6974-46CE-92D4-DEBB263430A0}"/>
</file>

<file path=customXml/itemProps3.xml><?xml version="1.0" encoding="utf-8"?>
<ds:datastoreItem xmlns:ds="http://schemas.openxmlformats.org/officeDocument/2006/customXml" ds:itemID="{94419393-EDD2-4CFB-BF16-A7686C85B094}"/>
</file>

<file path=docProps/app.xml><?xml version="1.0" encoding="utf-8"?>
<Properties xmlns="http://schemas.openxmlformats.org/officeDocument/2006/extended-properties" xmlns:vt="http://schemas.openxmlformats.org/officeDocument/2006/docPropsVTypes">
  <Template>S. Karger AG - Avenir</Template>
  <TotalTime>0</TotalTime>
  <Words>270</Words>
  <Application>Microsoft Office PowerPoint</Application>
  <PresentationFormat>Breitbild</PresentationFormat>
  <Paragraphs>68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Avenir</vt:lpstr>
      <vt:lpstr>Avenir Black</vt:lpstr>
      <vt:lpstr>Avenir Book</vt:lpstr>
      <vt:lpstr>Calibri</vt:lpstr>
      <vt:lpstr>Chapter Slides</vt:lpstr>
      <vt:lpstr>Content Slides A</vt:lpstr>
      <vt:lpstr>Content Slides B</vt:lpstr>
      <vt:lpstr>Content Slides C</vt:lpstr>
      <vt:lpstr>Content Slides D</vt:lpstr>
      <vt:lpstr>Campus:  Log-in with Institutional Email Domain </vt:lpstr>
      <vt:lpstr>Guide for first log-in</vt:lpstr>
      <vt:lpstr>Step 1</vt:lpstr>
      <vt:lpstr>Guide for first log-in</vt:lpstr>
      <vt:lpstr>Step 2a</vt:lpstr>
      <vt:lpstr>Step 2a</vt:lpstr>
      <vt:lpstr>Step 2a</vt:lpstr>
      <vt:lpstr>Step 2a</vt:lpstr>
      <vt:lpstr>Step 2a</vt:lpstr>
      <vt:lpstr>Step 2a</vt:lpstr>
      <vt:lpstr>Guide for first log-in</vt:lpstr>
      <vt:lpstr>Step 2b</vt:lpstr>
      <vt:lpstr>Step 2b</vt:lpstr>
      <vt:lpstr>Guide for first log-in</vt:lpstr>
      <vt:lpstr>Step 3</vt:lpstr>
      <vt:lpstr>If you have any log-in or access issues please contact us for assistance.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Gabrielle Zitek</dc:creator>
  <cp:keywords/>
  <dc:description/>
  <cp:lastModifiedBy>Deborah Lautenschlager</cp:lastModifiedBy>
  <cp:revision>2</cp:revision>
  <dcterms:created xsi:type="dcterms:W3CDTF">2020-03-22T09:08:51Z</dcterms:created>
  <dcterms:modified xsi:type="dcterms:W3CDTF">2021-12-08T10:10:14Z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0x0101009148F5A04DDD49CBA7127AADA5FB792B00AADE34325A8B49CDA8BB4DB53328F2140061DB24BDF859744B9A17934A28DE0078</vt:lpwstr>
  </property>
  <property fmtid="{D5CDD505-2E9C-101B-9397-08002B2CF9AE}" pid="3" name="ArticulateGUID">
    <vt:lpwstr>C5FB3AD4-4EA7-4D1E-85C4-4BBCD0D7C234</vt:lpwstr>
  </property>
  <property fmtid="{D5CDD505-2E9C-101B-9397-08002B2CF9AE}" pid="4" name="ArticulatePath">
    <vt:lpwstr>https://karger365.sharepoint.com/sites/U-EducationLearningSCC/Freigegebene Dokumente/General/Bundle - Replace Karger Learn/Campus Bundle_v1</vt:lpwstr>
  </property>
</Properties>
</file>