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FA"/>
    <a:srgbClr val="F5EDF8"/>
    <a:srgbClr val="720066"/>
    <a:srgbClr val="7F0E72"/>
    <a:srgbClr val="72016D"/>
    <a:srgbClr val="AA1F8C"/>
    <a:srgbClr val="4A31B1"/>
    <a:srgbClr val="F1B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5C674-2202-4400-8087-723C4158824D}" type="datetimeFigureOut">
              <a:rPr lang="tr-TR" smtClean="0"/>
              <a:t>13.04.2023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199B-A76D-4BD1-A05A-89B1EF5C0F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67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F199B-A76D-4BD1-A05A-89B1EF5C0F7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8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13,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4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13,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3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13,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7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13,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13,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9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  <a14:imgEffect>
                      <a14:brightnessContrast bright="-1000" contrast="-1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21" y="-155693"/>
            <a:ext cx="12191979" cy="7013692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2540000" dir="21540000" sx="1000" sy="1000" algn="ctr" rotWithShape="0">
              <a:srgbClr val="000000">
                <a:alpha val="4000"/>
              </a:srgbClr>
            </a:outerShdw>
          </a:effec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AED59E9-89CD-BC19-9AC8-4F3287248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93" y="3764411"/>
            <a:ext cx="10160000" cy="884518"/>
          </a:xfrm>
        </p:spPr>
        <p:txBody>
          <a:bodyPr anchor="t">
            <a:normAutofit/>
          </a:bodyPr>
          <a:lstStyle/>
          <a:p>
            <a:r>
              <a:rPr lang="tr-TR" sz="3600" b="1" dirty="0"/>
              <a:t>«SLOGANINIZ»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67E5ADCA-8AFA-329B-E49A-1EF40609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3530" y="1955217"/>
            <a:ext cx="6074328" cy="1532969"/>
          </a:xfrm>
        </p:spPr>
        <p:txBody>
          <a:bodyPr>
            <a:normAutofit/>
          </a:bodyPr>
          <a:lstStyle/>
          <a:p>
            <a:r>
              <a:rPr lang="tr-TR" sz="6600" dirty="0"/>
              <a:t>LOGO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1BF1B3A3-AD51-E2D6-6052-47939CA25FA8}"/>
              </a:ext>
            </a:extLst>
          </p:cNvPr>
          <p:cNvSpPr txBox="1">
            <a:spLocks/>
          </p:cNvSpPr>
          <p:nvPr/>
        </p:nvSpPr>
        <p:spPr>
          <a:xfrm>
            <a:off x="3386552" y="2923674"/>
            <a:ext cx="5768283" cy="50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i="0" kern="1200" spc="16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/>
              <a:t>AÇILIMINIZ</a:t>
            </a:r>
          </a:p>
        </p:txBody>
      </p:sp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96" y="5469340"/>
            <a:ext cx="4630297" cy="1493265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72" y="5114924"/>
            <a:ext cx="2523748" cy="21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22" y="-176577"/>
            <a:ext cx="12169722" cy="7000889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127000" dir="2154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Alt Başlık 5">
            <a:extLst>
              <a:ext uri="{FF2B5EF4-FFF2-40B4-BE49-F238E27FC236}">
                <a16:creationId xmlns:a16="http://schemas.microsoft.com/office/drawing/2014/main" id="{67E5ADCA-8AFA-329B-E49A-1EF40609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700" y="-155694"/>
            <a:ext cx="7592966" cy="959012"/>
          </a:xfrm>
        </p:spPr>
        <p:txBody>
          <a:bodyPr>
            <a:normAutofit/>
          </a:bodyPr>
          <a:lstStyle/>
          <a:p>
            <a:r>
              <a:rPr lang="tr-TR" sz="48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pitchFamily="2" charset="-94"/>
              </a:rPr>
              <a:t>Ekibimiz / </a:t>
            </a:r>
            <a:r>
              <a:rPr lang="tr-TR" sz="3200" dirty="0" err="1">
                <a:latin typeface="Lora" pitchFamily="2" charset="-94"/>
              </a:rPr>
              <a:t>Our</a:t>
            </a:r>
            <a:r>
              <a:rPr lang="tr-TR" sz="3200" dirty="0">
                <a:latin typeface="Lora" pitchFamily="2" charset="-94"/>
              </a:rPr>
              <a:t> Team </a:t>
            </a:r>
            <a:r>
              <a:rPr lang="tr-TR" sz="4800" b="1" dirty="0">
                <a:latin typeface="Lora" charset="0"/>
                <a:ea typeface="Lora" charset="0"/>
                <a:cs typeface="Lora" charset="0"/>
              </a:rPr>
              <a:t>|</a:t>
            </a:r>
            <a:endParaRPr lang="tr-TR" sz="4800" dirty="0"/>
          </a:p>
        </p:txBody>
      </p:sp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845AF967-FF16-F0DD-0604-EBE4192CBFEB}"/>
              </a:ext>
            </a:extLst>
          </p:cNvPr>
          <p:cNvSpPr/>
          <p:nvPr/>
        </p:nvSpPr>
        <p:spPr>
          <a:xfrm rot="5400000">
            <a:off x="-439245" y="2472631"/>
            <a:ext cx="4660995" cy="2147778"/>
          </a:xfrm>
          <a:prstGeom prst="parallelogram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Resim 16" descr="siluet, taslak, çizi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3DC56066-A2F5-ED35-BD18-9FA5F16DF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0" y="647478"/>
            <a:ext cx="1608474" cy="1608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30">
            <a:extLst>
              <a:ext uri="{FF2B5EF4-FFF2-40B4-BE49-F238E27FC236}">
                <a16:creationId xmlns:a16="http://schemas.microsoft.com/office/drawing/2014/main" id="{ECD9DA54-D0C9-7B89-9B83-39E9D958118F}"/>
              </a:ext>
            </a:extLst>
          </p:cNvPr>
          <p:cNvSpPr txBox="1"/>
          <p:nvPr/>
        </p:nvSpPr>
        <p:spPr>
          <a:xfrm>
            <a:off x="971824" y="2280752"/>
            <a:ext cx="1827743" cy="584775"/>
          </a:xfrm>
          <a:prstGeom prst="rect">
            <a:avLst/>
          </a:prstGeom>
          <a:noFill/>
          <a:ln>
            <a:solidFill>
              <a:srgbClr val="7F0E7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Lora" charset="0"/>
                <a:ea typeface="Lora" charset="0"/>
                <a:cs typeface="Lora" charset="0"/>
              </a:rPr>
              <a:t>İsim / </a:t>
            </a:r>
            <a:r>
              <a:rPr lang="tr-TR" b="1" dirty="0" err="1">
                <a:latin typeface="Lora" charset="0"/>
                <a:ea typeface="Lora" charset="0"/>
                <a:cs typeface="Lora" charset="0"/>
              </a:rPr>
              <a:t>Soyisim</a:t>
            </a:r>
            <a:endParaRPr lang="tr-TR" sz="1400" b="1" dirty="0">
              <a:latin typeface="Lora" charset="0"/>
              <a:ea typeface="Lora" charset="0"/>
              <a:cs typeface="Lora" charset="0"/>
            </a:endParaRPr>
          </a:p>
          <a:p>
            <a:pPr algn="ctr"/>
            <a:r>
              <a:rPr lang="tr-TR" sz="1400" b="1" dirty="0">
                <a:latin typeface="Lora" charset="0"/>
                <a:ea typeface="Lora" charset="0"/>
                <a:cs typeface="Lora" charset="0"/>
              </a:rPr>
              <a:t>Pozisyonunuz ?</a:t>
            </a:r>
            <a:endParaRPr lang="en-US" b="1" dirty="0"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20" name="Resim 19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514F578-10AD-3C34-D704-DD40708A2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9" y="4568346"/>
            <a:ext cx="1484151" cy="723241"/>
          </a:xfrm>
          <a:prstGeom prst="rect">
            <a:avLst/>
          </a:prstGeom>
        </p:spPr>
      </p:pic>
      <p:pic>
        <p:nvPicPr>
          <p:cNvPr id="24" name="Resim 23" descr="giyim, grafik, kırpıntı çizi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7279EA95-E9FF-A605-0AF7-9E8FDFA320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r="17305"/>
          <a:stretch/>
        </p:blipFill>
        <p:spPr>
          <a:xfrm>
            <a:off x="1280145" y="3121298"/>
            <a:ext cx="1158555" cy="1153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Parallelogram 7">
            <a:extLst>
              <a:ext uri="{FF2B5EF4-FFF2-40B4-BE49-F238E27FC236}">
                <a16:creationId xmlns:a16="http://schemas.microsoft.com/office/drawing/2014/main" id="{7BA86AB6-F87D-FB49-1224-5D859D20B3E9}"/>
              </a:ext>
            </a:extLst>
          </p:cNvPr>
          <p:cNvSpPr/>
          <p:nvPr/>
        </p:nvSpPr>
        <p:spPr>
          <a:xfrm rot="5400000">
            <a:off x="3833025" y="1975750"/>
            <a:ext cx="4804316" cy="2147778"/>
          </a:xfrm>
          <a:prstGeom prst="parallelogram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Parallelogram 7">
            <a:extLst>
              <a:ext uri="{FF2B5EF4-FFF2-40B4-BE49-F238E27FC236}">
                <a16:creationId xmlns:a16="http://schemas.microsoft.com/office/drawing/2014/main" id="{3D0AD931-9B2F-8A2E-A1F8-799CF08F5947}"/>
              </a:ext>
            </a:extLst>
          </p:cNvPr>
          <p:cNvSpPr/>
          <p:nvPr/>
        </p:nvSpPr>
        <p:spPr>
          <a:xfrm rot="5400000">
            <a:off x="8177732" y="2399216"/>
            <a:ext cx="4660995" cy="2147778"/>
          </a:xfrm>
          <a:prstGeom prst="parallelogram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Resim 27" descr="siluet, taslak, kırpıntı çizim, çizim içeren bir resim&#10;&#10;Açıklama otomatik olarak oluşturuldu">
            <a:extLst>
              <a:ext uri="{FF2B5EF4-FFF2-40B4-BE49-F238E27FC236}">
                <a16:creationId xmlns:a16="http://schemas.microsoft.com/office/drawing/2014/main" id="{6E295593-8510-47A9-EA05-202E37896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04" y="4453512"/>
            <a:ext cx="1676150" cy="167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30">
            <a:extLst>
              <a:ext uri="{FF2B5EF4-FFF2-40B4-BE49-F238E27FC236}">
                <a16:creationId xmlns:a16="http://schemas.microsoft.com/office/drawing/2014/main" id="{027736D3-A839-DF02-A5C3-297B74223684}"/>
              </a:ext>
            </a:extLst>
          </p:cNvPr>
          <p:cNvSpPr txBox="1"/>
          <p:nvPr/>
        </p:nvSpPr>
        <p:spPr>
          <a:xfrm>
            <a:off x="5326228" y="3788292"/>
            <a:ext cx="1827743" cy="584775"/>
          </a:xfrm>
          <a:prstGeom prst="rect">
            <a:avLst/>
          </a:prstGeom>
          <a:noFill/>
          <a:ln>
            <a:solidFill>
              <a:srgbClr val="7F0E7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Lora" charset="0"/>
                <a:ea typeface="Lora" charset="0"/>
                <a:cs typeface="Lora" charset="0"/>
              </a:rPr>
              <a:t>İsim / </a:t>
            </a:r>
            <a:r>
              <a:rPr lang="tr-TR" b="1" dirty="0" err="1">
                <a:latin typeface="Lora" charset="0"/>
                <a:ea typeface="Lora" charset="0"/>
                <a:cs typeface="Lora" charset="0"/>
              </a:rPr>
              <a:t>Soyisim</a:t>
            </a:r>
            <a:endParaRPr lang="tr-TR" sz="1400" b="1" dirty="0">
              <a:latin typeface="Lora" charset="0"/>
              <a:ea typeface="Lora" charset="0"/>
              <a:cs typeface="Lora" charset="0"/>
            </a:endParaRPr>
          </a:p>
          <a:p>
            <a:pPr algn="ctr"/>
            <a:r>
              <a:rPr lang="tr-TR" sz="1400" b="1" dirty="0">
                <a:latin typeface="Lora" charset="0"/>
                <a:ea typeface="Lora" charset="0"/>
                <a:cs typeface="Lora" charset="0"/>
              </a:rPr>
              <a:t>Pozisyonunuz ?</a:t>
            </a:r>
            <a:endParaRPr lang="en-US" b="1" dirty="0"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31" name="Resim 30" descr="metin, grafik, yazı tip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FCEA232F-C903-D1B8-9804-357FC868C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89" y="2465113"/>
            <a:ext cx="1224184" cy="1224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Resim 32" descr="metin, logo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6C7693B3-0561-036B-B094-AE682712B3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86" y="1078674"/>
            <a:ext cx="1224185" cy="1224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Resim 33" descr="siluet, taslak, çizi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5EFC7907-93E6-9F7D-B65F-B529C949E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63" y="647478"/>
            <a:ext cx="1608474" cy="1608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TextBox 30">
            <a:extLst>
              <a:ext uri="{FF2B5EF4-FFF2-40B4-BE49-F238E27FC236}">
                <a16:creationId xmlns:a16="http://schemas.microsoft.com/office/drawing/2014/main" id="{BC062139-E169-9000-3FA5-AA7874EF6D81}"/>
              </a:ext>
            </a:extLst>
          </p:cNvPr>
          <p:cNvSpPr txBox="1"/>
          <p:nvPr/>
        </p:nvSpPr>
        <p:spPr>
          <a:xfrm>
            <a:off x="9594357" y="2335659"/>
            <a:ext cx="1827743" cy="584775"/>
          </a:xfrm>
          <a:prstGeom prst="rect">
            <a:avLst/>
          </a:prstGeom>
          <a:noFill/>
          <a:ln>
            <a:solidFill>
              <a:srgbClr val="7F0E7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Lora" charset="0"/>
                <a:ea typeface="Lora" charset="0"/>
                <a:cs typeface="Lora" charset="0"/>
              </a:rPr>
              <a:t>İsim / </a:t>
            </a:r>
            <a:r>
              <a:rPr lang="tr-TR" b="1" dirty="0" err="1">
                <a:latin typeface="Lora" charset="0"/>
                <a:ea typeface="Lora" charset="0"/>
                <a:cs typeface="Lora" charset="0"/>
              </a:rPr>
              <a:t>Soyisim</a:t>
            </a:r>
            <a:endParaRPr lang="tr-TR" sz="1400" b="1" dirty="0">
              <a:latin typeface="Lora" charset="0"/>
              <a:ea typeface="Lora" charset="0"/>
              <a:cs typeface="Lora" charset="0"/>
            </a:endParaRPr>
          </a:p>
          <a:p>
            <a:pPr algn="ctr"/>
            <a:r>
              <a:rPr lang="tr-TR" sz="1400" b="1" dirty="0">
                <a:latin typeface="Lora" charset="0"/>
                <a:ea typeface="Lora" charset="0"/>
                <a:cs typeface="Lora" charset="0"/>
              </a:rPr>
              <a:t>Pozisyonunuz ?</a:t>
            </a:r>
            <a:endParaRPr lang="en-US" b="1" dirty="0">
              <a:latin typeface="Lora" charset="0"/>
              <a:ea typeface="Lora" charset="0"/>
              <a:cs typeface="Lora" charset="0"/>
            </a:endParaRPr>
          </a:p>
        </p:txBody>
      </p:sp>
      <p:pic>
        <p:nvPicPr>
          <p:cNvPr id="37" name="Resim 36" descr="grafik, logo, simge, sembol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8342EC33-E973-4350-48A3-84AA988E0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08" y="2955951"/>
            <a:ext cx="1147039" cy="114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Resim 38" descr="daire, sarı, kehribar, renklilik içeren bir resim&#10;&#10;Açıklama otomatik olarak oluşturuldu">
            <a:extLst>
              <a:ext uri="{FF2B5EF4-FFF2-40B4-BE49-F238E27FC236}">
                <a16:creationId xmlns:a16="http://schemas.microsoft.com/office/drawing/2014/main" id="{F34F139F-E7F6-5A4E-715B-1CE1DCB6C3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17" y="4248625"/>
            <a:ext cx="1187219" cy="1187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954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21" y="0"/>
            <a:ext cx="12191979" cy="701369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2540000" dir="21540000"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2F9FFC6-1219-E737-DEC7-845818E4B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36" y="2517469"/>
            <a:ext cx="1625600" cy="162560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F854B00B-08DE-B368-E0D2-67066948D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" y="944562"/>
            <a:ext cx="1625600" cy="16256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18B974F-B09C-025E-75C7-776F7ABFD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5" y="3848928"/>
            <a:ext cx="1625600" cy="1625600"/>
          </a:xfrm>
          <a:prstGeom prst="rect">
            <a:avLst/>
          </a:prstGeom>
          <a:effectLst/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607A37E-66FF-6B81-4EC6-9FD97F0DBB0F}"/>
              </a:ext>
            </a:extLst>
          </p:cNvPr>
          <p:cNvSpPr txBox="1"/>
          <p:nvPr/>
        </p:nvSpPr>
        <p:spPr>
          <a:xfrm>
            <a:off x="5537395" y="3145603"/>
            <a:ext cx="40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Business developer should be hired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A106D33-F533-C3F6-5763-DCF956DF07EE}"/>
              </a:ext>
            </a:extLst>
          </p:cNvPr>
          <p:cNvSpPr txBox="1"/>
          <p:nvPr/>
        </p:nvSpPr>
        <p:spPr>
          <a:xfrm>
            <a:off x="2414344" y="1572696"/>
            <a:ext cx="358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long time works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A0ED88D-4089-2219-74D3-EDBCB392473A}"/>
              </a:ext>
            </a:extLst>
          </p:cNvPr>
          <p:cNvSpPr txBox="1"/>
          <p:nvPr/>
        </p:nvSpPr>
        <p:spPr>
          <a:xfrm>
            <a:off x="2244952" y="4477062"/>
            <a:ext cx="337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Embrace your data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57EC3F1-FE8E-D6A7-FE6D-62261EC31DDE}"/>
              </a:ext>
            </a:extLst>
          </p:cNvPr>
          <p:cNvSpPr txBox="1"/>
          <p:nvPr/>
        </p:nvSpPr>
        <p:spPr>
          <a:xfrm>
            <a:off x="2823090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ora" charset="0"/>
                <a:ea typeface="Lora" charset="0"/>
                <a:cs typeface="Lora" charset="0"/>
              </a:rPr>
              <a:t>Bu sayfaya problem detaylarınızı ekleyebilir simgeler ile destekleyebilirsiniz.</a:t>
            </a:r>
            <a:endParaRPr lang="en-US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93DB6E86-F99C-39C0-C46A-8A24079C2DEE}"/>
              </a:ext>
            </a:extLst>
          </p:cNvPr>
          <p:cNvSpPr txBox="1"/>
          <p:nvPr/>
        </p:nvSpPr>
        <p:spPr>
          <a:xfrm>
            <a:off x="6498959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You can supplement this page with your problem details with the conversations you use.</a:t>
            </a:r>
          </a:p>
        </p:txBody>
      </p:sp>
      <p:sp>
        <p:nvSpPr>
          <p:cNvPr id="38" name="Unvan 1">
            <a:extLst>
              <a:ext uri="{FF2B5EF4-FFF2-40B4-BE49-F238E27FC236}">
                <a16:creationId xmlns:a16="http://schemas.microsoft.com/office/drawing/2014/main" id="{08BE831C-1F6A-EF51-D0AE-623CEC94C265}"/>
              </a:ext>
            </a:extLst>
          </p:cNvPr>
          <p:cNvSpPr txBox="1">
            <a:spLocks/>
          </p:cNvSpPr>
          <p:nvPr/>
        </p:nvSpPr>
        <p:spPr>
          <a:xfrm>
            <a:off x="4213273" y="75928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Problem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49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0" y="25967"/>
            <a:ext cx="12191979" cy="701369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127000" dir="21540000" sx="1000" sy="1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03A42924-C0E0-BD48-98DF-AE93F4BEC71D}"/>
              </a:ext>
            </a:extLst>
          </p:cNvPr>
          <p:cNvSpPr txBox="1">
            <a:spLocks/>
          </p:cNvSpPr>
          <p:nvPr/>
        </p:nvSpPr>
        <p:spPr>
          <a:xfrm>
            <a:off x="4213273" y="-42611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Our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Solution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42F0438-5F78-BAD4-2331-335DADD95FE3}"/>
              </a:ext>
            </a:extLst>
          </p:cNvPr>
          <p:cNvSpPr txBox="1"/>
          <p:nvPr/>
        </p:nvSpPr>
        <p:spPr>
          <a:xfrm>
            <a:off x="2823090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ora" charset="0"/>
                <a:ea typeface="Lora" charset="0"/>
                <a:cs typeface="Lora" charset="0"/>
              </a:rPr>
              <a:t>Bu sayfaya Çözüm detaylarınızı ekleyebilir simgeler ile destekleyebilirsiniz.</a:t>
            </a:r>
            <a:endParaRPr lang="en-US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88CC7B2-7D4F-9A43-EA18-24E837794EFB}"/>
              </a:ext>
            </a:extLst>
          </p:cNvPr>
          <p:cNvSpPr txBox="1"/>
          <p:nvPr/>
        </p:nvSpPr>
        <p:spPr>
          <a:xfrm>
            <a:off x="6490081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You can add the conversations you use and your solution details to this page.</a:t>
            </a:r>
          </a:p>
        </p:txBody>
      </p:sp>
    </p:spTree>
    <p:extLst>
      <p:ext uri="{BB962C8B-B14F-4D97-AF65-F5344CB8AC3E}">
        <p14:creationId xmlns:p14="http://schemas.microsoft.com/office/powerpoint/2010/main" val="263588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21" y="0"/>
            <a:ext cx="12191979" cy="6858000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2540000" dir="21540000" sx="1000" sy="1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03A42924-C0E0-BD48-98DF-AE93F4BEC71D}"/>
              </a:ext>
            </a:extLst>
          </p:cNvPr>
          <p:cNvSpPr txBox="1">
            <a:spLocks/>
          </p:cNvSpPr>
          <p:nvPr/>
        </p:nvSpPr>
        <p:spPr>
          <a:xfrm>
            <a:off x="4213262" y="26822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Market Size*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42F0438-5F78-BAD4-2331-335DADD95FE3}"/>
              </a:ext>
            </a:extLst>
          </p:cNvPr>
          <p:cNvSpPr txBox="1"/>
          <p:nvPr/>
        </p:nvSpPr>
        <p:spPr>
          <a:xfrm>
            <a:off x="2823090" y="5641293"/>
            <a:ext cx="366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ora" charset="0"/>
                <a:ea typeface="Lora" charset="0"/>
                <a:cs typeface="Lora" charset="0"/>
              </a:rPr>
              <a:t>Bu sayfaya market çapınızı detaylarınızı ekleyebilir,  görseller ile destekleyebilirsiniz.</a:t>
            </a:r>
            <a:endParaRPr lang="en-US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88CC7B2-7D4F-9A43-EA18-24E837794EFB}"/>
              </a:ext>
            </a:extLst>
          </p:cNvPr>
          <p:cNvSpPr txBox="1"/>
          <p:nvPr/>
        </p:nvSpPr>
        <p:spPr>
          <a:xfrm>
            <a:off x="6490081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You can add your market size details to this page and support it with images.</a:t>
            </a:r>
          </a:p>
        </p:txBody>
      </p:sp>
    </p:spTree>
    <p:extLst>
      <p:ext uri="{BB962C8B-B14F-4D97-AF65-F5344CB8AC3E}">
        <p14:creationId xmlns:p14="http://schemas.microsoft.com/office/powerpoint/2010/main" val="70019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0" y="0"/>
            <a:ext cx="12191979" cy="6773661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127000" dir="21540000" sx="1000" sy="1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03A42924-C0E0-BD48-98DF-AE93F4BEC71D}"/>
              </a:ext>
            </a:extLst>
          </p:cNvPr>
          <p:cNvSpPr txBox="1">
            <a:spLocks/>
          </p:cNvSpPr>
          <p:nvPr/>
        </p:nvSpPr>
        <p:spPr>
          <a:xfrm>
            <a:off x="4213262" y="26822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Business Model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42F0438-5F78-BAD4-2331-335DADD95FE3}"/>
              </a:ext>
            </a:extLst>
          </p:cNvPr>
          <p:cNvSpPr txBox="1"/>
          <p:nvPr/>
        </p:nvSpPr>
        <p:spPr>
          <a:xfrm>
            <a:off x="2823090" y="5641293"/>
            <a:ext cx="366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ora" charset="0"/>
                <a:ea typeface="Lora" charset="0"/>
                <a:cs typeface="Lora" charset="0"/>
              </a:rPr>
              <a:t>Bu sayfaya iş modelinizin detaylarınızı ekleyebilir,  görseller ile destekleyebilirsiniz.</a:t>
            </a:r>
            <a:endParaRPr lang="en-US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88CC7B2-7D4F-9A43-EA18-24E837794EFB}"/>
              </a:ext>
            </a:extLst>
          </p:cNvPr>
          <p:cNvSpPr txBox="1"/>
          <p:nvPr/>
        </p:nvSpPr>
        <p:spPr>
          <a:xfrm>
            <a:off x="6490081" y="5641293"/>
            <a:ext cx="358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You can support this page with images, using the details of your business model.</a:t>
            </a:r>
          </a:p>
        </p:txBody>
      </p:sp>
    </p:spTree>
    <p:extLst>
      <p:ext uri="{BB962C8B-B14F-4D97-AF65-F5344CB8AC3E}">
        <p14:creationId xmlns:p14="http://schemas.microsoft.com/office/powerpoint/2010/main" val="258886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manlı soyut arka plan">
            <a:extLst>
              <a:ext uri="{FF2B5EF4-FFF2-40B4-BE49-F238E27FC236}">
                <a16:creationId xmlns:a16="http://schemas.microsoft.com/office/drawing/2014/main" id="{A6D68DBB-D539-BDE4-FFE9-3522E49A3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</a14:imgLayer>
                </a14:imgProps>
              </a:ext>
            </a:extLst>
          </a:blip>
          <a:srcRect t="12391" b="15005"/>
          <a:stretch/>
        </p:blipFill>
        <p:spPr>
          <a:xfrm>
            <a:off x="21" y="-49051"/>
            <a:ext cx="12191979" cy="6907051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effectLst>
            <a:outerShdw blurRad="1270000" dist="2540000" dir="21540000" sx="1000" sy="1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10" name="Resim 9" descr="metin, grafik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FEEB8F4-5BAD-B9FE-42A0-84BE981A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18" y="5731054"/>
            <a:ext cx="3626548" cy="1169557"/>
          </a:xfrm>
          <a:prstGeom prst="rect">
            <a:avLst/>
          </a:prstGeom>
        </p:spPr>
      </p:pic>
      <p:pic>
        <p:nvPicPr>
          <p:cNvPr id="14" name="Resim 1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11AD8E28-148A-A48B-49E6-83F8DF85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73" y="5469340"/>
            <a:ext cx="2034927" cy="175198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03A42924-C0E0-BD48-98DF-AE93F4BEC71D}"/>
              </a:ext>
            </a:extLst>
          </p:cNvPr>
          <p:cNvSpPr txBox="1">
            <a:spLocks/>
          </p:cNvSpPr>
          <p:nvPr/>
        </p:nvSpPr>
        <p:spPr>
          <a:xfrm>
            <a:off x="4213262" y="26822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***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42F0438-5F78-BAD4-2331-335DADD95FE3}"/>
              </a:ext>
            </a:extLst>
          </p:cNvPr>
          <p:cNvSpPr txBox="1"/>
          <p:nvPr/>
        </p:nvSpPr>
        <p:spPr>
          <a:xfrm>
            <a:off x="2737535" y="5867640"/>
            <a:ext cx="36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ora" charset="0"/>
                <a:ea typeface="Lora" charset="0"/>
                <a:cs typeface="Lora" charset="0"/>
              </a:rPr>
              <a:t>Sayfaları çoğaltarak ve </a:t>
            </a:r>
            <a:r>
              <a:rPr lang="tr-TR" dirty="0" err="1">
                <a:latin typeface="Lora" charset="0"/>
                <a:ea typeface="Lora" charset="0"/>
                <a:cs typeface="Lora" charset="0"/>
              </a:rPr>
              <a:t>pitchdeskinizi</a:t>
            </a:r>
            <a:r>
              <a:rPr lang="tr-TR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tr-TR" dirty="0" err="1">
                <a:latin typeface="Lora" charset="0"/>
                <a:ea typeface="Lora" charset="0"/>
                <a:cs typeface="Lora" charset="0"/>
              </a:rPr>
              <a:t>biterebilirsiniz</a:t>
            </a:r>
            <a:r>
              <a:rPr lang="tr-TR" dirty="0">
                <a:latin typeface="Lora" charset="0"/>
                <a:ea typeface="Lora" charset="0"/>
                <a:cs typeface="Lora" charset="0"/>
              </a:rPr>
              <a:t>.</a:t>
            </a:r>
            <a:endParaRPr lang="en-US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88CC7B2-7D4F-9A43-EA18-24E837794EFB}"/>
              </a:ext>
            </a:extLst>
          </p:cNvPr>
          <p:cNvSpPr txBox="1"/>
          <p:nvPr/>
        </p:nvSpPr>
        <p:spPr>
          <a:xfrm>
            <a:off x="6404526" y="5867639"/>
            <a:ext cx="35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charset="0"/>
                <a:ea typeface="Lora" charset="0"/>
                <a:cs typeface="Lora" charset="0"/>
              </a:rPr>
              <a:t>You can finish your </a:t>
            </a:r>
            <a:r>
              <a:rPr lang="en-US" dirty="0" err="1">
                <a:latin typeface="Lora" charset="0"/>
                <a:ea typeface="Lora" charset="0"/>
                <a:cs typeface="Lora" charset="0"/>
              </a:rPr>
              <a:t>pitchdesk</a:t>
            </a:r>
            <a:r>
              <a:rPr lang="en-US" dirty="0">
                <a:latin typeface="Lora" charset="0"/>
                <a:ea typeface="Lora" charset="0"/>
                <a:cs typeface="Lora" charset="0"/>
              </a:rPr>
              <a:t> by duplicating the pages.</a:t>
            </a: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C94BA88-B0A8-5AB1-324E-93A576BEBB70}"/>
              </a:ext>
            </a:extLst>
          </p:cNvPr>
          <p:cNvSpPr txBox="1">
            <a:spLocks/>
          </p:cNvSpPr>
          <p:nvPr/>
        </p:nvSpPr>
        <p:spPr>
          <a:xfrm>
            <a:off x="4213262" y="586753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Future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Steps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87E9296D-F5FA-7223-9211-D03512D3BD6E}"/>
              </a:ext>
            </a:extLst>
          </p:cNvPr>
          <p:cNvSpPr txBox="1">
            <a:spLocks/>
          </p:cNvSpPr>
          <p:nvPr/>
        </p:nvSpPr>
        <p:spPr>
          <a:xfrm>
            <a:off x="4213241" y="1077137"/>
            <a:ext cx="3765453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Traction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11" name="Unvan 1">
            <a:extLst>
              <a:ext uri="{FF2B5EF4-FFF2-40B4-BE49-F238E27FC236}">
                <a16:creationId xmlns:a16="http://schemas.microsoft.com/office/drawing/2014/main" id="{9DE0DAB4-D779-2BE0-88A8-40071D809A80}"/>
              </a:ext>
            </a:extLst>
          </p:cNvPr>
          <p:cNvSpPr txBox="1">
            <a:spLocks/>
          </p:cNvSpPr>
          <p:nvPr/>
        </p:nvSpPr>
        <p:spPr>
          <a:xfrm>
            <a:off x="3920278" y="1637068"/>
            <a:ext cx="4486876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Competition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&amp; USP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D8B8668A-1B99-C42E-7DF7-85C60522A81C}"/>
              </a:ext>
            </a:extLst>
          </p:cNvPr>
          <p:cNvSpPr txBox="1">
            <a:spLocks/>
          </p:cNvSpPr>
          <p:nvPr/>
        </p:nvSpPr>
        <p:spPr>
          <a:xfrm>
            <a:off x="3920278" y="2212651"/>
            <a:ext cx="4486876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 err="1">
                <a:latin typeface="Lora" charset="0"/>
                <a:ea typeface="Lora" charset="0"/>
                <a:cs typeface="Lora" charset="0"/>
              </a:rPr>
              <a:t>Financials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  <p:sp>
        <p:nvSpPr>
          <p:cNvPr id="16" name="Unvan 1">
            <a:extLst>
              <a:ext uri="{FF2B5EF4-FFF2-40B4-BE49-F238E27FC236}">
                <a16:creationId xmlns:a16="http://schemas.microsoft.com/office/drawing/2014/main" id="{32A18078-2F0F-D249-AA2C-D78F857FA19F}"/>
              </a:ext>
            </a:extLst>
          </p:cNvPr>
          <p:cNvSpPr txBox="1">
            <a:spLocks/>
          </p:cNvSpPr>
          <p:nvPr/>
        </p:nvSpPr>
        <p:spPr>
          <a:xfrm>
            <a:off x="3920278" y="2805981"/>
            <a:ext cx="4486876" cy="53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 </a:t>
            </a:r>
            <a:r>
              <a:rPr lang="tr-TR" sz="3200" dirty="0">
                <a:latin typeface="Lora" charset="0"/>
                <a:ea typeface="Lora" charset="0"/>
                <a:cs typeface="Lora" charset="0"/>
              </a:rPr>
              <a:t>Reach Us  </a:t>
            </a:r>
            <a:r>
              <a:rPr lang="tr-TR" sz="3200" b="1" dirty="0">
                <a:latin typeface="Lora" charset="0"/>
                <a:ea typeface="Lora" charset="0"/>
                <a:cs typeface="Lora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48429103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0E5CB7559FD8B349B8801F8D707F4AAB" ma:contentTypeVersion="1" ma:contentTypeDescription="Resim yükleyin." ma:contentTypeScope="" ma:versionID="9d2a154df5fd1ce0aa9326b2147106dc">
  <xsd:schema xmlns:xsd="http://www.w3.org/2001/XMLSchema" xmlns:xs="http://www.w3.org/2001/XMLSchema" xmlns:p="http://schemas.microsoft.com/office/2006/metadata/properties" xmlns:ns1="http://schemas.microsoft.com/sharepoint/v3" xmlns:ns2="ADDF1EBD-3EEF-46D4-9D7C-2B45D766A3F5" xmlns:ns3="http://schemas.microsoft.com/sharepoint/v3/fields" targetNamespace="http://schemas.microsoft.com/office/2006/metadata/properties" ma:root="true" ma:fieldsID="9f8dfd2b9bc3bdde7697f83e655a2aae" ns1:_="" ns2:_="" ns3:_="">
    <xsd:import namespace="http://schemas.microsoft.com/sharepoint/v3"/>
    <xsd:import namespace="ADDF1EBD-3EEF-46D4-9D7C-2B45D766A3F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F1EBD-3EEF-46D4-9D7C-2B45D766A3F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ADDF1EBD-3EEF-46D4-9D7C-2B45D766A3F5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84F7F85-27F8-47ED-BA75-46FB84F82E49}"/>
</file>

<file path=customXml/itemProps2.xml><?xml version="1.0" encoding="utf-8"?>
<ds:datastoreItem xmlns:ds="http://schemas.openxmlformats.org/officeDocument/2006/customXml" ds:itemID="{EE5B6B2E-0067-497E-913D-1B895AFDBFA2}"/>
</file>

<file path=customXml/itemProps3.xml><?xml version="1.0" encoding="utf-8"?>
<ds:datastoreItem xmlns:ds="http://schemas.openxmlformats.org/officeDocument/2006/customXml" ds:itemID="{5BBF94D8-6A6D-4A61-BEF5-009FE4D1BACA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194</Words>
  <Application>Microsoft Office PowerPoint</Application>
  <PresentationFormat>Geniş ekran</PresentationFormat>
  <Paragraphs>34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Bembo</vt:lpstr>
      <vt:lpstr>Calibri</vt:lpstr>
      <vt:lpstr>Lora</vt:lpstr>
      <vt:lpstr>ArchiveVTI</vt:lpstr>
      <vt:lpstr>«SLOGANINIZ»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«SLOGANINIZ»</dc:title>
  <dc:creator>Alperen Tagman</dc:creator>
  <cp:keywords/>
  <dc:description/>
  <cp:lastModifiedBy>Alperen Tagman</cp:lastModifiedBy>
  <cp:revision>2</cp:revision>
  <dcterms:created xsi:type="dcterms:W3CDTF">2023-04-13T04:27:12Z</dcterms:created>
  <dcterms:modified xsi:type="dcterms:W3CDTF">2023-04-13T07:28:40Z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0x0101009148F5A04DDD49CBA7127AADA5FB792B00AADE34325A8B49CDA8BB4DB53328F214000E5CB7559FD8B349B8801F8D707F4AAB</vt:lpwstr>
  </property>
</Properties>
</file>